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8" r:id="rId2"/>
    <p:sldId id="270" r:id="rId3"/>
    <p:sldId id="281" r:id="rId4"/>
    <p:sldId id="257" r:id="rId5"/>
    <p:sldId id="271" r:id="rId6"/>
    <p:sldId id="289" r:id="rId7"/>
    <p:sldId id="290" r:id="rId8"/>
    <p:sldId id="291" r:id="rId9"/>
    <p:sldId id="341" r:id="rId10"/>
    <p:sldId id="293" r:id="rId11"/>
    <p:sldId id="294" r:id="rId12"/>
    <p:sldId id="348" r:id="rId13"/>
    <p:sldId id="286" r:id="rId14"/>
    <p:sldId id="272" r:id="rId15"/>
    <p:sldId id="273" r:id="rId16"/>
    <p:sldId id="296" r:id="rId17"/>
    <p:sldId id="301" r:id="rId18"/>
    <p:sldId id="297" r:id="rId19"/>
    <p:sldId id="298" r:id="rId20"/>
    <p:sldId id="299" r:id="rId21"/>
    <p:sldId id="287" r:id="rId22"/>
    <p:sldId id="302" r:id="rId23"/>
    <p:sldId id="274" r:id="rId24"/>
    <p:sldId id="275" r:id="rId25"/>
    <p:sldId id="303" r:id="rId26"/>
    <p:sldId id="304" r:id="rId27"/>
    <p:sldId id="305" r:id="rId28"/>
    <p:sldId id="306" r:id="rId29"/>
    <p:sldId id="307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288" r:id="rId55"/>
    <p:sldId id="349" r:id="rId56"/>
    <p:sldId id="265" r:id="rId57"/>
    <p:sldId id="343" r:id="rId58"/>
    <p:sldId id="345" r:id="rId59"/>
    <p:sldId id="346" r:id="rId60"/>
    <p:sldId id="347" r:id="rId61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5B"/>
    <a:srgbClr val="1C75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5" autoAdjust="0"/>
    <p:restoredTop sz="94660"/>
  </p:normalViewPr>
  <p:slideViewPr>
    <p:cSldViewPr>
      <p:cViewPr varScale="1">
        <p:scale>
          <a:sx n="95" d="100"/>
          <a:sy n="95" d="100"/>
        </p:scale>
        <p:origin x="-32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0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2DBB6-B52C-4F6A-92B1-A68CD03BFBD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4F34216-0F86-4E9D-8B91-4FC07E0A99FA}">
      <dgm:prSet phldrT="[텍스트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l" latinLnBrk="1"/>
          <a:r>
            <a:rPr lang="en-US" altLang="ko-KR" sz="3600" b="1" dirty="0" smtClean="0">
              <a:solidFill>
                <a:srgbClr val="FFFF00"/>
              </a:solidFill>
            </a:rPr>
            <a:t>Ⅱ</a:t>
          </a:r>
          <a:r>
            <a:rPr lang="en-US" altLang="ko-KR" sz="3300" b="1" dirty="0" smtClean="0">
              <a:solidFill>
                <a:srgbClr val="FFFF00"/>
              </a:solidFill>
            </a:rPr>
            <a:t>. </a:t>
          </a:r>
          <a:r>
            <a:rPr lang="ko-KR" altLang="en-US" sz="3300" b="1" dirty="0" smtClean="0">
              <a:solidFill>
                <a:schemeClr val="bg1"/>
              </a:solidFill>
            </a:rPr>
            <a:t>유해사례 작성</a:t>
          </a:r>
          <a:endParaRPr lang="ko-KR" altLang="en-US" sz="3300" b="1" dirty="0">
            <a:solidFill>
              <a:schemeClr val="bg1"/>
            </a:solidFill>
          </a:endParaRPr>
        </a:p>
      </dgm:t>
    </dgm:pt>
    <dgm:pt modelId="{3AB03480-0D1F-48B4-817E-59D3EA9E8D9E}" type="parTrans" cxnId="{27ECA661-BD22-4BFD-AE18-0457511E14E9}">
      <dgm:prSet/>
      <dgm:spPr/>
      <dgm:t>
        <a:bodyPr/>
        <a:lstStyle/>
        <a:p>
          <a:pPr latinLnBrk="1"/>
          <a:endParaRPr lang="ko-KR" altLang="en-US"/>
        </a:p>
      </dgm:t>
    </dgm:pt>
    <dgm:pt modelId="{F1607BEE-BCEF-4CE4-8EA2-7F4955579DCB}" type="sibTrans" cxnId="{27ECA661-BD22-4BFD-AE18-0457511E14E9}">
      <dgm:prSet/>
      <dgm:spPr/>
      <dgm:t>
        <a:bodyPr/>
        <a:lstStyle/>
        <a:p>
          <a:pPr latinLnBrk="1"/>
          <a:endParaRPr lang="ko-KR" altLang="en-US"/>
        </a:p>
      </dgm:t>
    </dgm:pt>
    <dgm:pt modelId="{C158FAD3-1E85-4869-8625-327A14EBDD01}">
      <dgm:prSet phldrT="[텍스트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l" latinLnBrk="1"/>
          <a:r>
            <a:rPr lang="en-US" altLang="ko-KR" sz="3600" b="1" dirty="0" smtClean="0">
              <a:solidFill>
                <a:srgbClr val="FFFF00"/>
              </a:solidFill>
            </a:rPr>
            <a:t>Ⅲ</a:t>
          </a:r>
          <a:r>
            <a:rPr lang="en-US" altLang="ko-KR" sz="3200" b="1" dirty="0" smtClean="0">
              <a:solidFill>
                <a:srgbClr val="FFFF00"/>
              </a:solidFill>
            </a:rPr>
            <a:t>. </a:t>
          </a:r>
          <a:r>
            <a:rPr lang="ko-KR" altLang="en-US" sz="3300" b="1" dirty="0" smtClean="0">
              <a:solidFill>
                <a:schemeClr val="bg1"/>
              </a:solidFill>
            </a:rPr>
            <a:t>안전성 정보 작성</a:t>
          </a:r>
          <a:r>
            <a:rPr lang="en-US" altLang="ko-KR" sz="3300" b="1" dirty="0" smtClean="0">
              <a:solidFill>
                <a:schemeClr val="bg1"/>
              </a:solidFill>
            </a:rPr>
            <a:t> </a:t>
          </a:r>
          <a:endParaRPr lang="ko-KR" altLang="en-US" sz="3300" b="1" dirty="0">
            <a:solidFill>
              <a:schemeClr val="bg1"/>
            </a:solidFill>
          </a:endParaRPr>
        </a:p>
      </dgm:t>
    </dgm:pt>
    <dgm:pt modelId="{F628A6B0-29D2-4904-A623-A12160AE4CD8}" type="parTrans" cxnId="{A7FEE8E0-727B-4F73-917B-4F45FF1459A2}">
      <dgm:prSet/>
      <dgm:spPr/>
      <dgm:t>
        <a:bodyPr/>
        <a:lstStyle/>
        <a:p>
          <a:pPr latinLnBrk="1"/>
          <a:endParaRPr lang="ko-KR" altLang="en-US"/>
        </a:p>
      </dgm:t>
    </dgm:pt>
    <dgm:pt modelId="{8E5A67CE-D478-4A6D-86FF-2F7A6B40CAA8}" type="sibTrans" cxnId="{A7FEE8E0-727B-4F73-917B-4F45FF1459A2}">
      <dgm:prSet/>
      <dgm:spPr/>
      <dgm:t>
        <a:bodyPr/>
        <a:lstStyle/>
        <a:p>
          <a:pPr latinLnBrk="1"/>
          <a:endParaRPr lang="ko-KR" altLang="en-US"/>
        </a:p>
      </dgm:t>
    </dgm:pt>
    <dgm:pt modelId="{DC9E23A7-0F01-4D81-BE65-7E0F13FB3C7A}">
      <dgm:prSet phldrT="[텍스트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l" latinLnBrk="1"/>
          <a:r>
            <a:rPr lang="en-US" altLang="ko-KR" sz="3600" b="1" dirty="0" smtClean="0">
              <a:solidFill>
                <a:srgbClr val="FFFF00"/>
              </a:solidFill>
            </a:rPr>
            <a:t>Ⅳ</a:t>
          </a:r>
          <a:r>
            <a:rPr lang="en-US" altLang="ko-KR" sz="3300" b="1" dirty="0" smtClean="0">
              <a:solidFill>
                <a:srgbClr val="FFFF00"/>
              </a:solidFill>
            </a:rPr>
            <a:t>. </a:t>
          </a:r>
          <a:r>
            <a:rPr lang="en-US" altLang="ko-KR" sz="3300" b="1" dirty="0" smtClean="0">
              <a:solidFill>
                <a:schemeClr val="bg1"/>
              </a:solidFill>
            </a:rPr>
            <a:t>FAQ (</a:t>
          </a:r>
          <a:r>
            <a:rPr lang="ko-KR" altLang="en-US" sz="3300" b="1" dirty="0" smtClean="0">
              <a:solidFill>
                <a:schemeClr val="bg1"/>
              </a:solidFill>
            </a:rPr>
            <a:t>자주</a:t>
          </a:r>
          <a:r>
            <a:rPr lang="en-US" altLang="ko-KR" sz="3300" b="1" dirty="0" smtClean="0">
              <a:solidFill>
                <a:schemeClr val="bg1"/>
              </a:solidFill>
            </a:rPr>
            <a:t> </a:t>
          </a:r>
          <a:r>
            <a:rPr lang="ko-KR" altLang="en-US" sz="3300" b="1" dirty="0" smtClean="0">
              <a:solidFill>
                <a:schemeClr val="bg1"/>
              </a:solidFill>
            </a:rPr>
            <a:t>묻는 질문</a:t>
          </a:r>
          <a:r>
            <a:rPr lang="en-US" altLang="ko-KR" sz="3300" b="1" dirty="0" smtClean="0">
              <a:solidFill>
                <a:schemeClr val="bg1"/>
              </a:solidFill>
            </a:rPr>
            <a:t>)</a:t>
          </a:r>
          <a:endParaRPr lang="ko-KR" altLang="en-US" sz="3300" b="1" dirty="0">
            <a:solidFill>
              <a:schemeClr val="bg1"/>
            </a:solidFill>
          </a:endParaRPr>
        </a:p>
      </dgm:t>
    </dgm:pt>
    <dgm:pt modelId="{97C13D44-8AB2-4AF7-BE97-86F934E5CBC5}" type="parTrans" cxnId="{111E69C2-82D0-44E1-9303-875C9A244628}">
      <dgm:prSet/>
      <dgm:spPr/>
      <dgm:t>
        <a:bodyPr/>
        <a:lstStyle/>
        <a:p>
          <a:pPr latinLnBrk="1"/>
          <a:endParaRPr lang="ko-KR" altLang="en-US"/>
        </a:p>
      </dgm:t>
    </dgm:pt>
    <dgm:pt modelId="{0667A0BB-E2D7-4EEE-983D-1A014526EE80}" type="sibTrans" cxnId="{111E69C2-82D0-44E1-9303-875C9A244628}">
      <dgm:prSet/>
      <dgm:spPr/>
      <dgm:t>
        <a:bodyPr/>
        <a:lstStyle/>
        <a:p>
          <a:pPr latinLnBrk="1"/>
          <a:endParaRPr lang="ko-KR" altLang="en-US"/>
        </a:p>
      </dgm:t>
    </dgm:pt>
    <dgm:pt modelId="{229AC0CF-C12B-4292-91A0-6B4CEF8E0153}">
      <dgm:prSet phldrT="[텍스트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l" latinLnBrk="1"/>
          <a:r>
            <a:rPr lang="en-US" altLang="ko-KR" sz="3600" b="1" dirty="0" smtClean="0">
              <a:solidFill>
                <a:srgbClr val="FFFF00"/>
              </a:solidFill>
            </a:rPr>
            <a:t>Ⅰ</a:t>
          </a:r>
          <a:r>
            <a:rPr lang="en-US" altLang="ko-KR" sz="3100" b="1" dirty="0" smtClean="0">
              <a:solidFill>
                <a:srgbClr val="FFFF00"/>
              </a:solidFill>
            </a:rPr>
            <a:t>. </a:t>
          </a:r>
          <a:r>
            <a:rPr lang="ko-KR" altLang="en-US" sz="3300" b="1" dirty="0" smtClean="0">
              <a:solidFill>
                <a:schemeClr val="bg1"/>
              </a:solidFill>
            </a:rPr>
            <a:t>의료기기 재평가 개요</a:t>
          </a:r>
          <a:r>
            <a:rPr lang="en-US" altLang="ko-KR" sz="3300" b="1" dirty="0" smtClean="0">
              <a:solidFill>
                <a:schemeClr val="bg1"/>
              </a:solidFill>
            </a:rPr>
            <a:t>(‘14)</a:t>
          </a:r>
          <a:endParaRPr lang="ko-KR" altLang="en-US" sz="3300" b="1" dirty="0">
            <a:solidFill>
              <a:schemeClr val="bg1"/>
            </a:solidFill>
          </a:endParaRPr>
        </a:p>
      </dgm:t>
    </dgm:pt>
    <dgm:pt modelId="{B4394623-223D-4F1C-B090-D50C03A05B64}" type="sibTrans" cxnId="{49C3FBF0-6476-4058-B1CD-802F58CFCDDF}">
      <dgm:prSet/>
      <dgm:spPr/>
      <dgm:t>
        <a:bodyPr/>
        <a:lstStyle/>
        <a:p>
          <a:pPr latinLnBrk="1"/>
          <a:endParaRPr lang="ko-KR" altLang="en-US"/>
        </a:p>
      </dgm:t>
    </dgm:pt>
    <dgm:pt modelId="{7E3638FE-B473-47F0-87C6-7B8664CB89ED}" type="parTrans" cxnId="{49C3FBF0-6476-4058-B1CD-802F58CFCDDF}">
      <dgm:prSet/>
      <dgm:spPr/>
      <dgm:t>
        <a:bodyPr/>
        <a:lstStyle/>
        <a:p>
          <a:pPr latinLnBrk="1"/>
          <a:endParaRPr lang="ko-KR" altLang="en-US"/>
        </a:p>
      </dgm:t>
    </dgm:pt>
    <dgm:pt modelId="{8D802853-D565-4B7B-ABC7-5D7F3D7DCA46}" type="pres">
      <dgm:prSet presAssocID="{7252DBB6-B52C-4F6A-92B1-A68CD03BFB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41C0AE-CB2F-448B-AFF0-F48928E82F31}" type="pres">
      <dgm:prSet presAssocID="{229AC0CF-C12B-4292-91A0-6B4CEF8E0153}" presName="comp" presStyleCnt="0"/>
      <dgm:spPr/>
    </dgm:pt>
    <dgm:pt modelId="{48A79620-5D31-49C4-BEB9-C19C911017EC}" type="pres">
      <dgm:prSet presAssocID="{229AC0CF-C12B-4292-91A0-6B4CEF8E0153}" presName="box" presStyleLbl="node1" presStyleIdx="0" presStyleCnt="4" custLinFactNeighborX="917"/>
      <dgm:spPr/>
      <dgm:t>
        <a:bodyPr/>
        <a:lstStyle/>
        <a:p>
          <a:pPr latinLnBrk="1"/>
          <a:endParaRPr lang="ko-KR" altLang="en-US"/>
        </a:p>
      </dgm:t>
    </dgm:pt>
    <dgm:pt modelId="{B368702D-FD71-49C1-ABAD-D5039E86A8B7}" type="pres">
      <dgm:prSet presAssocID="{229AC0CF-C12B-4292-91A0-6B4CEF8E0153}" presName="img" presStyleLbl="fgImgPlace1" presStyleIdx="0" presStyleCnt="4" custScaleX="700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35585237-F818-41E0-9E50-A112A444FB36}" type="pres">
      <dgm:prSet presAssocID="{229AC0CF-C12B-4292-91A0-6B4CEF8E015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1A93C1-23A0-485A-9371-390AD88608A1}" type="pres">
      <dgm:prSet presAssocID="{B4394623-223D-4F1C-B090-D50C03A05B64}" presName="spacer" presStyleCnt="0"/>
      <dgm:spPr/>
    </dgm:pt>
    <dgm:pt modelId="{2C9055A1-7D5B-4522-BA64-E3AB3831DB11}" type="pres">
      <dgm:prSet presAssocID="{44F34216-0F86-4E9D-8B91-4FC07E0A99FA}" presName="comp" presStyleCnt="0"/>
      <dgm:spPr/>
    </dgm:pt>
    <dgm:pt modelId="{232DA10F-1ADB-4D7E-A1F9-729CF55E55F6}" type="pres">
      <dgm:prSet presAssocID="{44F34216-0F86-4E9D-8B91-4FC07E0A99FA}" presName="box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52ACDF80-062A-4A96-B259-26594E4571EB}" type="pres">
      <dgm:prSet presAssocID="{44F34216-0F86-4E9D-8B91-4FC07E0A99FA}" presName="img" presStyleLbl="fgImgPlace1" presStyleIdx="1" presStyleCnt="4" custScaleX="7005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3D34934A-3738-4241-8793-FCFBD4C05C22}" type="pres">
      <dgm:prSet presAssocID="{44F34216-0F86-4E9D-8B91-4FC07E0A99F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91895C-DB7A-4DF9-B69A-7724EEA8ACA8}" type="pres">
      <dgm:prSet presAssocID="{F1607BEE-BCEF-4CE4-8EA2-7F4955579DCB}" presName="spacer" presStyleCnt="0"/>
      <dgm:spPr/>
    </dgm:pt>
    <dgm:pt modelId="{4A32A40B-29F0-4AB5-B93A-63DB2A011BDC}" type="pres">
      <dgm:prSet presAssocID="{C158FAD3-1E85-4869-8625-327A14EBDD01}" presName="comp" presStyleCnt="0"/>
      <dgm:spPr/>
    </dgm:pt>
    <dgm:pt modelId="{B8878CC9-D0DD-4E38-B9F0-D55E89A6EBCE}" type="pres">
      <dgm:prSet presAssocID="{C158FAD3-1E85-4869-8625-327A14EBDD01}" presName="box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410AED6-1AF1-48FA-8113-4A60703BE5C4}" type="pres">
      <dgm:prSet presAssocID="{C158FAD3-1E85-4869-8625-327A14EBDD01}" presName="img" presStyleLbl="fgImgPlace1" presStyleIdx="2" presStyleCnt="4" custScaleX="7005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2C29D64C-3E63-415B-8670-A992A0B19E6B}" type="pres">
      <dgm:prSet presAssocID="{C158FAD3-1E85-4869-8625-327A14EBDD0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A7AE42-CE7C-4187-8196-5EA5CE786FE3}" type="pres">
      <dgm:prSet presAssocID="{8E5A67CE-D478-4A6D-86FF-2F7A6B40CAA8}" presName="spacer" presStyleCnt="0"/>
      <dgm:spPr/>
    </dgm:pt>
    <dgm:pt modelId="{D9F08B70-9192-40E3-BA80-1D4ECBF8F5F5}" type="pres">
      <dgm:prSet presAssocID="{DC9E23A7-0F01-4D81-BE65-7E0F13FB3C7A}" presName="comp" presStyleCnt="0"/>
      <dgm:spPr/>
    </dgm:pt>
    <dgm:pt modelId="{F705748A-0E20-4417-9C04-9F5864526517}" type="pres">
      <dgm:prSet presAssocID="{DC9E23A7-0F01-4D81-BE65-7E0F13FB3C7A}" presName="box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DFD16CB0-9D00-4130-BB8E-2902D1344849}" type="pres">
      <dgm:prSet presAssocID="{DC9E23A7-0F01-4D81-BE65-7E0F13FB3C7A}" presName="img" presStyleLbl="fgImgPlace1" presStyleIdx="3" presStyleCnt="4" custScaleX="7005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3CBFFDC2-62C6-4C23-A7C7-52D0345B6386}" type="pres">
      <dgm:prSet presAssocID="{DC9E23A7-0F01-4D81-BE65-7E0F13FB3C7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3146D23-6860-46A1-AD35-AD8DE3A62347}" type="presOf" srcId="{7252DBB6-B52C-4F6A-92B1-A68CD03BFBDC}" destId="{8D802853-D565-4B7B-ABC7-5D7F3D7DCA46}" srcOrd="0" destOrd="0" presId="urn:microsoft.com/office/officeart/2005/8/layout/vList4"/>
    <dgm:cxn modelId="{A3FA65A7-ED39-436C-A1BB-0CEC469F5275}" type="presOf" srcId="{44F34216-0F86-4E9D-8B91-4FC07E0A99FA}" destId="{232DA10F-1ADB-4D7E-A1F9-729CF55E55F6}" srcOrd="0" destOrd="0" presId="urn:microsoft.com/office/officeart/2005/8/layout/vList4"/>
    <dgm:cxn modelId="{DA7E15E4-2F88-4B76-9B16-D4DB1F4BE08A}" type="presOf" srcId="{DC9E23A7-0F01-4D81-BE65-7E0F13FB3C7A}" destId="{3CBFFDC2-62C6-4C23-A7C7-52D0345B6386}" srcOrd="1" destOrd="0" presId="urn:microsoft.com/office/officeart/2005/8/layout/vList4"/>
    <dgm:cxn modelId="{1CA92A47-F2CA-4E46-804B-C53E908EDAFE}" type="presOf" srcId="{DC9E23A7-0F01-4D81-BE65-7E0F13FB3C7A}" destId="{F705748A-0E20-4417-9C04-9F5864526517}" srcOrd="0" destOrd="0" presId="urn:microsoft.com/office/officeart/2005/8/layout/vList4"/>
    <dgm:cxn modelId="{111E69C2-82D0-44E1-9303-875C9A244628}" srcId="{7252DBB6-B52C-4F6A-92B1-A68CD03BFBDC}" destId="{DC9E23A7-0F01-4D81-BE65-7E0F13FB3C7A}" srcOrd="3" destOrd="0" parTransId="{97C13D44-8AB2-4AF7-BE97-86F934E5CBC5}" sibTransId="{0667A0BB-E2D7-4EEE-983D-1A014526EE80}"/>
    <dgm:cxn modelId="{49C3FBF0-6476-4058-B1CD-802F58CFCDDF}" srcId="{7252DBB6-B52C-4F6A-92B1-A68CD03BFBDC}" destId="{229AC0CF-C12B-4292-91A0-6B4CEF8E0153}" srcOrd="0" destOrd="0" parTransId="{7E3638FE-B473-47F0-87C6-7B8664CB89ED}" sibTransId="{B4394623-223D-4F1C-B090-D50C03A05B64}"/>
    <dgm:cxn modelId="{43497AAF-AC46-4DDC-8F61-14C668668EAB}" type="presOf" srcId="{229AC0CF-C12B-4292-91A0-6B4CEF8E0153}" destId="{35585237-F818-41E0-9E50-A112A444FB36}" srcOrd="1" destOrd="0" presId="urn:microsoft.com/office/officeart/2005/8/layout/vList4"/>
    <dgm:cxn modelId="{3A4D576A-93FE-4DCF-8A4A-23FFDF61729C}" type="presOf" srcId="{44F34216-0F86-4E9D-8B91-4FC07E0A99FA}" destId="{3D34934A-3738-4241-8793-FCFBD4C05C22}" srcOrd="1" destOrd="0" presId="urn:microsoft.com/office/officeart/2005/8/layout/vList4"/>
    <dgm:cxn modelId="{CD641D12-638D-4D0E-BA12-544773FD389F}" type="presOf" srcId="{C158FAD3-1E85-4869-8625-327A14EBDD01}" destId="{2C29D64C-3E63-415B-8670-A992A0B19E6B}" srcOrd="1" destOrd="0" presId="urn:microsoft.com/office/officeart/2005/8/layout/vList4"/>
    <dgm:cxn modelId="{C49CE5C5-F126-468C-B380-D131AD0DAD23}" type="presOf" srcId="{C158FAD3-1E85-4869-8625-327A14EBDD01}" destId="{B8878CC9-D0DD-4E38-B9F0-D55E89A6EBCE}" srcOrd="0" destOrd="0" presId="urn:microsoft.com/office/officeart/2005/8/layout/vList4"/>
    <dgm:cxn modelId="{27ECA661-BD22-4BFD-AE18-0457511E14E9}" srcId="{7252DBB6-B52C-4F6A-92B1-A68CD03BFBDC}" destId="{44F34216-0F86-4E9D-8B91-4FC07E0A99FA}" srcOrd="1" destOrd="0" parTransId="{3AB03480-0D1F-48B4-817E-59D3EA9E8D9E}" sibTransId="{F1607BEE-BCEF-4CE4-8EA2-7F4955579DCB}"/>
    <dgm:cxn modelId="{A7FEE8E0-727B-4F73-917B-4F45FF1459A2}" srcId="{7252DBB6-B52C-4F6A-92B1-A68CD03BFBDC}" destId="{C158FAD3-1E85-4869-8625-327A14EBDD01}" srcOrd="2" destOrd="0" parTransId="{F628A6B0-29D2-4904-A623-A12160AE4CD8}" sibTransId="{8E5A67CE-D478-4A6D-86FF-2F7A6B40CAA8}"/>
    <dgm:cxn modelId="{074DB8DE-25BD-41FE-88D1-3829FB0DE57C}" type="presOf" srcId="{229AC0CF-C12B-4292-91A0-6B4CEF8E0153}" destId="{48A79620-5D31-49C4-BEB9-C19C911017EC}" srcOrd="0" destOrd="0" presId="urn:microsoft.com/office/officeart/2005/8/layout/vList4"/>
    <dgm:cxn modelId="{000AB67D-69E4-41E4-AD70-D2CCC9966837}" type="presParOf" srcId="{8D802853-D565-4B7B-ABC7-5D7F3D7DCA46}" destId="{3F41C0AE-CB2F-448B-AFF0-F48928E82F31}" srcOrd="0" destOrd="0" presId="urn:microsoft.com/office/officeart/2005/8/layout/vList4"/>
    <dgm:cxn modelId="{6E9ED022-C4C0-4905-9EB3-944EFDC3D409}" type="presParOf" srcId="{3F41C0AE-CB2F-448B-AFF0-F48928E82F31}" destId="{48A79620-5D31-49C4-BEB9-C19C911017EC}" srcOrd="0" destOrd="0" presId="urn:microsoft.com/office/officeart/2005/8/layout/vList4"/>
    <dgm:cxn modelId="{FB1E3F8E-50A7-4D07-AC5E-70FB3EB9CA41}" type="presParOf" srcId="{3F41C0AE-CB2F-448B-AFF0-F48928E82F31}" destId="{B368702D-FD71-49C1-ABAD-D5039E86A8B7}" srcOrd="1" destOrd="0" presId="urn:microsoft.com/office/officeart/2005/8/layout/vList4"/>
    <dgm:cxn modelId="{B8503DC6-25E0-44FD-AC00-2597A564D320}" type="presParOf" srcId="{3F41C0AE-CB2F-448B-AFF0-F48928E82F31}" destId="{35585237-F818-41E0-9E50-A112A444FB36}" srcOrd="2" destOrd="0" presId="urn:microsoft.com/office/officeart/2005/8/layout/vList4"/>
    <dgm:cxn modelId="{A1736CF5-90FD-40BA-8751-D719D08358C2}" type="presParOf" srcId="{8D802853-D565-4B7B-ABC7-5D7F3D7DCA46}" destId="{121A93C1-23A0-485A-9371-390AD88608A1}" srcOrd="1" destOrd="0" presId="urn:microsoft.com/office/officeart/2005/8/layout/vList4"/>
    <dgm:cxn modelId="{79C409A5-3A95-431C-80CD-A60CC6DEA617}" type="presParOf" srcId="{8D802853-D565-4B7B-ABC7-5D7F3D7DCA46}" destId="{2C9055A1-7D5B-4522-BA64-E3AB3831DB11}" srcOrd="2" destOrd="0" presId="urn:microsoft.com/office/officeart/2005/8/layout/vList4"/>
    <dgm:cxn modelId="{00F85B05-6842-4C60-9771-0400E54AB71D}" type="presParOf" srcId="{2C9055A1-7D5B-4522-BA64-E3AB3831DB11}" destId="{232DA10F-1ADB-4D7E-A1F9-729CF55E55F6}" srcOrd="0" destOrd="0" presId="urn:microsoft.com/office/officeart/2005/8/layout/vList4"/>
    <dgm:cxn modelId="{37B67FE3-B754-411A-9895-A92BFAD8FCA7}" type="presParOf" srcId="{2C9055A1-7D5B-4522-BA64-E3AB3831DB11}" destId="{52ACDF80-062A-4A96-B259-26594E4571EB}" srcOrd="1" destOrd="0" presId="urn:microsoft.com/office/officeart/2005/8/layout/vList4"/>
    <dgm:cxn modelId="{82E69923-CFA4-439F-A5AB-CB79B96D00A5}" type="presParOf" srcId="{2C9055A1-7D5B-4522-BA64-E3AB3831DB11}" destId="{3D34934A-3738-4241-8793-FCFBD4C05C22}" srcOrd="2" destOrd="0" presId="urn:microsoft.com/office/officeart/2005/8/layout/vList4"/>
    <dgm:cxn modelId="{38460503-E3CE-43C8-89E8-1A49FF9C354B}" type="presParOf" srcId="{8D802853-D565-4B7B-ABC7-5D7F3D7DCA46}" destId="{6B91895C-DB7A-4DF9-B69A-7724EEA8ACA8}" srcOrd="3" destOrd="0" presId="urn:microsoft.com/office/officeart/2005/8/layout/vList4"/>
    <dgm:cxn modelId="{848E1B42-BF9A-42C3-AED6-17D7AC99A0E6}" type="presParOf" srcId="{8D802853-D565-4B7B-ABC7-5D7F3D7DCA46}" destId="{4A32A40B-29F0-4AB5-B93A-63DB2A011BDC}" srcOrd="4" destOrd="0" presId="urn:microsoft.com/office/officeart/2005/8/layout/vList4"/>
    <dgm:cxn modelId="{7A89A04D-48CA-4DFD-9607-99F86550293B}" type="presParOf" srcId="{4A32A40B-29F0-4AB5-B93A-63DB2A011BDC}" destId="{B8878CC9-D0DD-4E38-B9F0-D55E89A6EBCE}" srcOrd="0" destOrd="0" presId="urn:microsoft.com/office/officeart/2005/8/layout/vList4"/>
    <dgm:cxn modelId="{C77FE627-D58C-424A-89A0-70D8E07FA4DB}" type="presParOf" srcId="{4A32A40B-29F0-4AB5-B93A-63DB2A011BDC}" destId="{1410AED6-1AF1-48FA-8113-4A60703BE5C4}" srcOrd="1" destOrd="0" presId="urn:microsoft.com/office/officeart/2005/8/layout/vList4"/>
    <dgm:cxn modelId="{A21D6F0E-AAA4-484A-943D-F16BCB5BAD61}" type="presParOf" srcId="{4A32A40B-29F0-4AB5-B93A-63DB2A011BDC}" destId="{2C29D64C-3E63-415B-8670-A992A0B19E6B}" srcOrd="2" destOrd="0" presId="urn:microsoft.com/office/officeart/2005/8/layout/vList4"/>
    <dgm:cxn modelId="{B77AF985-65DA-4B72-8AB3-7354216E780B}" type="presParOf" srcId="{8D802853-D565-4B7B-ABC7-5D7F3D7DCA46}" destId="{C1A7AE42-CE7C-4187-8196-5EA5CE786FE3}" srcOrd="5" destOrd="0" presId="urn:microsoft.com/office/officeart/2005/8/layout/vList4"/>
    <dgm:cxn modelId="{61DC6957-987A-44B3-8766-0D7D9F2CFC46}" type="presParOf" srcId="{8D802853-D565-4B7B-ABC7-5D7F3D7DCA46}" destId="{D9F08B70-9192-40E3-BA80-1D4ECBF8F5F5}" srcOrd="6" destOrd="0" presId="urn:microsoft.com/office/officeart/2005/8/layout/vList4"/>
    <dgm:cxn modelId="{9470ED4C-0652-4866-BBC3-B0BABEDB2E24}" type="presParOf" srcId="{D9F08B70-9192-40E3-BA80-1D4ECBF8F5F5}" destId="{F705748A-0E20-4417-9C04-9F5864526517}" srcOrd="0" destOrd="0" presId="urn:microsoft.com/office/officeart/2005/8/layout/vList4"/>
    <dgm:cxn modelId="{D3FBE9FD-52AF-478E-8B67-310D74727343}" type="presParOf" srcId="{D9F08B70-9192-40E3-BA80-1D4ECBF8F5F5}" destId="{DFD16CB0-9D00-4130-BB8E-2902D1344849}" srcOrd="1" destOrd="0" presId="urn:microsoft.com/office/officeart/2005/8/layout/vList4"/>
    <dgm:cxn modelId="{526EF717-73C0-4ED2-BCEF-D19F7082943F}" type="presParOf" srcId="{D9F08B70-9192-40E3-BA80-1D4ECBF8F5F5}" destId="{3CBFFDC2-62C6-4C23-A7C7-52D0345B63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448C4-5F0C-4CC2-AF89-CB1CCDC2DEB1}" type="doc">
      <dgm:prSet loTypeId="urn:microsoft.com/office/officeart/2005/8/layout/arrow2" loCatId="process" qsTypeId="urn:microsoft.com/office/officeart/2005/8/quickstyle/3d9" qsCatId="3D" csTypeId="urn:microsoft.com/office/officeart/2005/8/colors/accent3_4" csCatId="accent3" phldr="1"/>
      <dgm:spPr/>
    </dgm:pt>
    <dgm:pt modelId="{D5322CAF-F169-4B6F-A57F-A28B02EE72CB}">
      <dgm:prSet phldrT="[텍스트]" custT="1"/>
      <dgm:spPr/>
      <dgm:t>
        <a:bodyPr anchor="ctr" anchorCtr="0"/>
        <a:lstStyle/>
        <a:p>
          <a:pPr latinLnBrk="1"/>
          <a:r>
            <a:rPr lang="en-US" altLang="ko-KR" sz="3600" b="1" dirty="0" smtClean="0">
              <a:solidFill>
                <a:schemeClr val="accent2">
                  <a:lumMod val="75000"/>
                </a:schemeClr>
              </a:solidFill>
              <a:latin typeface="HY목판L" pitchFamily="18" charset="-127"/>
              <a:ea typeface="HY목판L" pitchFamily="18" charset="-127"/>
            </a:rPr>
            <a:t>2013</a:t>
          </a:r>
        </a:p>
      </dgm:t>
    </dgm:pt>
    <dgm:pt modelId="{D929EF78-8F83-4FE3-AA12-C91C5C66A347}" type="parTrans" cxnId="{679AB74D-6545-44D3-91FC-78EDF85FDBF7}">
      <dgm:prSet/>
      <dgm:spPr/>
      <dgm:t>
        <a:bodyPr/>
        <a:lstStyle/>
        <a:p>
          <a:pPr latinLnBrk="1"/>
          <a:endParaRPr lang="ko-KR" altLang="en-US"/>
        </a:p>
      </dgm:t>
    </dgm:pt>
    <dgm:pt modelId="{C486000F-E019-460C-843B-304D287203AE}" type="sibTrans" cxnId="{679AB74D-6545-44D3-91FC-78EDF85FDBF7}">
      <dgm:prSet/>
      <dgm:spPr/>
      <dgm:t>
        <a:bodyPr/>
        <a:lstStyle/>
        <a:p>
          <a:pPr latinLnBrk="1"/>
          <a:endParaRPr lang="ko-KR" altLang="en-US"/>
        </a:p>
      </dgm:t>
    </dgm:pt>
    <dgm:pt modelId="{08005811-697D-4CCE-A353-155F251FA6E1}">
      <dgm:prSet phldrT="[텍스트]"/>
      <dgm:spPr/>
      <dgm:t>
        <a:bodyPr anchor="ctr" anchorCtr="0"/>
        <a:lstStyle/>
        <a:p>
          <a:pPr algn="ctr" latinLnBrk="1"/>
          <a:r>
            <a:rPr lang="en-US" altLang="ko-KR" b="1" dirty="0" smtClean="0"/>
            <a:t>2012</a:t>
          </a:r>
          <a:endParaRPr lang="ko-KR" altLang="en-US" b="1" dirty="0"/>
        </a:p>
      </dgm:t>
    </dgm:pt>
    <dgm:pt modelId="{271A525F-F04A-468B-AC98-DA7AD65DD5C8}" type="sibTrans" cxnId="{14EAFE0B-5388-4B2E-9E4F-A55E437567F3}">
      <dgm:prSet/>
      <dgm:spPr/>
      <dgm:t>
        <a:bodyPr/>
        <a:lstStyle/>
        <a:p>
          <a:pPr latinLnBrk="1"/>
          <a:endParaRPr lang="ko-KR" altLang="en-US"/>
        </a:p>
      </dgm:t>
    </dgm:pt>
    <dgm:pt modelId="{DC739E6F-F675-4A65-B413-6FE73A70FF8C}" type="parTrans" cxnId="{14EAFE0B-5388-4B2E-9E4F-A55E437567F3}">
      <dgm:prSet/>
      <dgm:spPr/>
      <dgm:t>
        <a:bodyPr/>
        <a:lstStyle/>
        <a:p>
          <a:pPr latinLnBrk="1"/>
          <a:endParaRPr lang="ko-KR" altLang="en-US"/>
        </a:p>
      </dgm:t>
    </dgm:pt>
    <dgm:pt modelId="{01EC43DB-CAA4-4172-A335-BF15F206A5C9}">
      <dgm:prSet phldrT="[텍스트]"/>
      <dgm:spPr/>
      <dgm:t>
        <a:bodyPr anchor="ctr" anchorCtr="0"/>
        <a:lstStyle/>
        <a:p>
          <a:pPr algn="ctr" latinLnBrk="1"/>
          <a:r>
            <a:rPr lang="en-US" altLang="ko-KR" b="1" dirty="0" smtClean="0"/>
            <a:t>2009</a:t>
          </a:r>
          <a:endParaRPr lang="ko-KR" altLang="en-US" b="1" dirty="0"/>
        </a:p>
      </dgm:t>
    </dgm:pt>
    <dgm:pt modelId="{948DCA11-ACDA-4F83-B21A-38EBFFF79669}" type="sibTrans" cxnId="{B1822E34-5951-4D1E-AB60-996185DFF475}">
      <dgm:prSet/>
      <dgm:spPr/>
      <dgm:t>
        <a:bodyPr/>
        <a:lstStyle/>
        <a:p>
          <a:pPr latinLnBrk="1"/>
          <a:endParaRPr lang="ko-KR" altLang="en-US"/>
        </a:p>
      </dgm:t>
    </dgm:pt>
    <dgm:pt modelId="{221C02BE-EA9F-4FB7-9535-4E5A2F1DAD38}" type="parTrans" cxnId="{B1822E34-5951-4D1E-AB60-996185DFF475}">
      <dgm:prSet/>
      <dgm:spPr/>
      <dgm:t>
        <a:bodyPr/>
        <a:lstStyle/>
        <a:p>
          <a:pPr latinLnBrk="1"/>
          <a:endParaRPr lang="ko-KR" altLang="en-US"/>
        </a:p>
      </dgm:t>
    </dgm:pt>
    <dgm:pt modelId="{B1A92469-2265-4309-877A-8E775E176D5B}" type="pres">
      <dgm:prSet presAssocID="{27E448C4-5F0C-4CC2-AF89-CB1CCDC2DEB1}" presName="arrowDiagram" presStyleCnt="0">
        <dgm:presLayoutVars>
          <dgm:chMax val="5"/>
          <dgm:dir/>
          <dgm:resizeHandles val="exact"/>
        </dgm:presLayoutVars>
      </dgm:prSet>
      <dgm:spPr/>
    </dgm:pt>
    <dgm:pt modelId="{08C97BF8-80B8-4F95-A292-8CD976231C84}" type="pres">
      <dgm:prSet presAssocID="{27E448C4-5F0C-4CC2-AF89-CB1CCDC2DEB1}" presName="arrow" presStyleLbl="bgShp" presStyleIdx="0" presStyleCnt="1"/>
      <dgm:spPr/>
    </dgm:pt>
    <dgm:pt modelId="{C27979CA-4782-4251-8E22-3D6025764D40}" type="pres">
      <dgm:prSet presAssocID="{27E448C4-5F0C-4CC2-AF89-CB1CCDC2DEB1}" presName="arrowDiagram3" presStyleCnt="0"/>
      <dgm:spPr/>
    </dgm:pt>
    <dgm:pt modelId="{737A23AF-3F6B-4292-9D6C-28F1193CED8F}" type="pres">
      <dgm:prSet presAssocID="{01EC43DB-CAA4-4172-A335-BF15F206A5C9}" presName="bullet3a" presStyleLbl="node1" presStyleIdx="0" presStyleCnt="3"/>
      <dgm:spPr/>
    </dgm:pt>
    <dgm:pt modelId="{EFBB1425-6D3E-4825-9170-951E2B929C0E}" type="pres">
      <dgm:prSet presAssocID="{01EC43DB-CAA4-4172-A335-BF15F206A5C9}" presName="textBox3a" presStyleLbl="revTx" presStyleIdx="0" presStyleCnt="3" custScaleY="53220" custLinFactNeighborX="-18642" custLinFactNeighborY="-120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1D2BF-CAF3-471F-9FEC-58FEBC54925A}" type="pres">
      <dgm:prSet presAssocID="{08005811-697D-4CCE-A353-155F251FA6E1}" presName="bullet3b" presStyleLbl="node1" presStyleIdx="1" presStyleCnt="3"/>
      <dgm:spPr/>
    </dgm:pt>
    <dgm:pt modelId="{6109AF11-092C-4227-96B7-40F6790ED021}" type="pres">
      <dgm:prSet presAssocID="{08005811-697D-4CCE-A353-155F251FA6E1}" presName="textBox3b" presStyleLbl="revTx" presStyleIdx="1" presStyleCnt="3" custScaleY="32511" custLinFactNeighborX="-18148" custLinFactNeighborY="-231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293448-EF74-438D-BBAF-EE1FD7B66614}" type="pres">
      <dgm:prSet presAssocID="{D5322CAF-F169-4B6F-A57F-A28B02EE72CB}" presName="bullet3c" presStyleLbl="node1" presStyleIdx="2" presStyleCnt="3"/>
      <dgm:spPr>
        <a:solidFill>
          <a:schemeClr val="accent2">
            <a:lumMod val="75000"/>
          </a:schemeClr>
        </a:solidFill>
      </dgm:spPr>
    </dgm:pt>
    <dgm:pt modelId="{DA83D223-B57E-4E65-9CFC-5B50AA8782BA}" type="pres">
      <dgm:prSet presAssocID="{D5322CAF-F169-4B6F-A57F-A28B02EE72CB}" presName="textBox3c" presStyleLbl="revTx" presStyleIdx="2" presStyleCnt="3" custScaleX="100006" custScaleY="40572" custLinFactNeighborX="-18118" custLinFactNeighborY="-115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BD7BBAF-5F86-4CC7-A2A3-A4D51DCD285E}" type="presOf" srcId="{01EC43DB-CAA4-4172-A335-BF15F206A5C9}" destId="{EFBB1425-6D3E-4825-9170-951E2B929C0E}" srcOrd="0" destOrd="0" presId="urn:microsoft.com/office/officeart/2005/8/layout/arrow2"/>
    <dgm:cxn modelId="{45F2AD72-5E05-4E25-9A80-4DA27A924CBA}" type="presOf" srcId="{D5322CAF-F169-4B6F-A57F-A28B02EE72CB}" destId="{DA83D223-B57E-4E65-9CFC-5B50AA8782BA}" srcOrd="0" destOrd="0" presId="urn:microsoft.com/office/officeart/2005/8/layout/arrow2"/>
    <dgm:cxn modelId="{287EE30A-E8E9-4A2C-ACA5-8328D85A4D3D}" type="presOf" srcId="{27E448C4-5F0C-4CC2-AF89-CB1CCDC2DEB1}" destId="{B1A92469-2265-4309-877A-8E775E176D5B}" srcOrd="0" destOrd="0" presId="urn:microsoft.com/office/officeart/2005/8/layout/arrow2"/>
    <dgm:cxn modelId="{679AB74D-6545-44D3-91FC-78EDF85FDBF7}" srcId="{27E448C4-5F0C-4CC2-AF89-CB1CCDC2DEB1}" destId="{D5322CAF-F169-4B6F-A57F-A28B02EE72CB}" srcOrd="2" destOrd="0" parTransId="{D929EF78-8F83-4FE3-AA12-C91C5C66A347}" sibTransId="{C486000F-E019-460C-843B-304D287203AE}"/>
    <dgm:cxn modelId="{14EAFE0B-5388-4B2E-9E4F-A55E437567F3}" srcId="{27E448C4-5F0C-4CC2-AF89-CB1CCDC2DEB1}" destId="{08005811-697D-4CCE-A353-155F251FA6E1}" srcOrd="1" destOrd="0" parTransId="{DC739E6F-F675-4A65-B413-6FE73A70FF8C}" sibTransId="{271A525F-F04A-468B-AC98-DA7AD65DD5C8}"/>
    <dgm:cxn modelId="{DD37B859-AE09-4413-84F3-68ED3BB32FE8}" type="presOf" srcId="{08005811-697D-4CCE-A353-155F251FA6E1}" destId="{6109AF11-092C-4227-96B7-40F6790ED021}" srcOrd="0" destOrd="0" presId="urn:microsoft.com/office/officeart/2005/8/layout/arrow2"/>
    <dgm:cxn modelId="{B1822E34-5951-4D1E-AB60-996185DFF475}" srcId="{27E448C4-5F0C-4CC2-AF89-CB1CCDC2DEB1}" destId="{01EC43DB-CAA4-4172-A335-BF15F206A5C9}" srcOrd="0" destOrd="0" parTransId="{221C02BE-EA9F-4FB7-9535-4E5A2F1DAD38}" sibTransId="{948DCA11-ACDA-4F83-B21A-38EBFFF79669}"/>
    <dgm:cxn modelId="{9EEE382A-EF36-4698-B22D-D715BC5B753D}" type="presParOf" srcId="{B1A92469-2265-4309-877A-8E775E176D5B}" destId="{08C97BF8-80B8-4F95-A292-8CD976231C84}" srcOrd="0" destOrd="0" presId="urn:microsoft.com/office/officeart/2005/8/layout/arrow2"/>
    <dgm:cxn modelId="{930056FF-A3E0-4FD9-BEC4-BE2A4C851B4F}" type="presParOf" srcId="{B1A92469-2265-4309-877A-8E775E176D5B}" destId="{C27979CA-4782-4251-8E22-3D6025764D40}" srcOrd="1" destOrd="0" presId="urn:microsoft.com/office/officeart/2005/8/layout/arrow2"/>
    <dgm:cxn modelId="{693BC18A-00BC-43ED-91A6-387B40F90513}" type="presParOf" srcId="{C27979CA-4782-4251-8E22-3D6025764D40}" destId="{737A23AF-3F6B-4292-9D6C-28F1193CED8F}" srcOrd="0" destOrd="0" presId="urn:microsoft.com/office/officeart/2005/8/layout/arrow2"/>
    <dgm:cxn modelId="{6CCD2264-20BF-4253-B81A-07B6EF19BE3C}" type="presParOf" srcId="{C27979CA-4782-4251-8E22-3D6025764D40}" destId="{EFBB1425-6D3E-4825-9170-951E2B929C0E}" srcOrd="1" destOrd="0" presId="urn:microsoft.com/office/officeart/2005/8/layout/arrow2"/>
    <dgm:cxn modelId="{EEAB7A25-FA37-4AE8-936E-A05A07B420D0}" type="presParOf" srcId="{C27979CA-4782-4251-8E22-3D6025764D40}" destId="{C1E1D2BF-CAF3-471F-9FEC-58FEBC54925A}" srcOrd="2" destOrd="0" presId="urn:microsoft.com/office/officeart/2005/8/layout/arrow2"/>
    <dgm:cxn modelId="{6B9CBBB4-F746-4A26-B4FB-808597BCD575}" type="presParOf" srcId="{C27979CA-4782-4251-8E22-3D6025764D40}" destId="{6109AF11-092C-4227-96B7-40F6790ED021}" srcOrd="3" destOrd="0" presId="urn:microsoft.com/office/officeart/2005/8/layout/arrow2"/>
    <dgm:cxn modelId="{4F665047-7ABC-47BD-A465-BEF9AD1CE29C}" type="presParOf" srcId="{C27979CA-4782-4251-8E22-3D6025764D40}" destId="{43293448-EF74-438D-BBAF-EE1FD7B66614}" srcOrd="4" destOrd="0" presId="urn:microsoft.com/office/officeart/2005/8/layout/arrow2"/>
    <dgm:cxn modelId="{42ED9A3A-206F-4B06-9056-3C4641F6FD34}" type="presParOf" srcId="{C27979CA-4782-4251-8E22-3D6025764D40}" destId="{DA83D223-B57E-4E65-9CFC-5B50AA8782B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17A43-0826-4B62-AEA5-B5EF91433D0A}" type="doc">
      <dgm:prSet loTypeId="urn:microsoft.com/office/officeart/2005/8/layout/cycle6" loCatId="relationship" qsTypeId="urn:microsoft.com/office/officeart/2005/8/quickstyle/3d9" qsCatId="3D" csTypeId="urn:microsoft.com/office/officeart/2005/8/colors/colorful2" csCatId="colorful" phldr="1"/>
      <dgm:spPr/>
    </dgm:pt>
    <dgm:pt modelId="{F6D4F703-5384-40EE-81B0-4786E66F7767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en-US" altLang="ko-KR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목판L" pitchFamily="18" charset="-127"/>
            <a:ea typeface="HY목판L" pitchFamily="18" charset="-127"/>
          </a:endParaRPr>
        </a:p>
        <a:p>
          <a:pPr latinLnBrk="1"/>
          <a:r>
            <a:rPr lang="ko-KR" alt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임상시험자료     </a:t>
          </a:r>
          <a:r>
            <a:rPr lang="en-US" altLang="ko-KR" sz="2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(</a:t>
          </a:r>
          <a:r>
            <a:rPr lang="ko-KR" altLang="en-US" sz="2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해당제품</a:t>
          </a:r>
          <a:r>
            <a:rPr lang="en-US" altLang="ko-KR" sz="2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)</a:t>
          </a:r>
          <a:endParaRPr lang="ko-KR" altLang="en-US" sz="25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목판L" pitchFamily="18" charset="-127"/>
            <a:ea typeface="HY목판L" pitchFamily="18" charset="-127"/>
          </a:endParaRPr>
        </a:p>
      </dgm:t>
    </dgm:pt>
    <dgm:pt modelId="{F3E849C6-D1A6-43C6-8234-9B4EC8BA8BCB}" type="parTrans" cxnId="{8AF4E766-49DF-42F3-8CE3-9960F0CACCE4}">
      <dgm:prSet/>
      <dgm:spPr/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64A05A17-919C-475B-A8B9-E7A84E328FBC}" type="sibTrans" cxnId="{8AF4E766-49DF-42F3-8CE3-9960F0CACCE4}">
      <dgm:prSet/>
      <dgm:spPr>
        <a:ln w="114300">
          <a:solidFill>
            <a:srgbClr val="FFC000"/>
          </a:solidFill>
          <a:tailEnd type="triangle"/>
        </a:ln>
      </dgm:spPr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AEC9B471-EB0D-40F2-A7DE-4640A10BCA9A}">
      <dgm:prSet phldrT="[텍스트]" custT="1"/>
      <dgm:spPr>
        <a:solidFill>
          <a:schemeClr val="bg2">
            <a:lumMod val="25000"/>
          </a:schemeClr>
        </a:solidFill>
      </dgm:spPr>
      <dgm:t>
        <a:bodyPr/>
        <a:lstStyle/>
        <a:p>
          <a:pPr latinLnBrk="1"/>
          <a:r>
            <a:rPr lang="ko-KR" alt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안전성  정보</a:t>
          </a:r>
          <a:endParaRPr lang="ko-KR" altLang="en-US" sz="3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목판L" pitchFamily="18" charset="-127"/>
            <a:ea typeface="HY목판L" pitchFamily="18" charset="-127"/>
          </a:endParaRPr>
        </a:p>
      </dgm:t>
    </dgm:pt>
    <dgm:pt modelId="{56DC6128-252B-4745-BC09-0787A6D5C0D3}" type="parTrans" cxnId="{23704B7D-0B64-4DBC-9C06-30BDC29973B8}">
      <dgm:prSet/>
      <dgm:spPr/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400D9EF2-8AB0-4EED-A7CC-8B9A8694BD8E}" type="sibTrans" cxnId="{23704B7D-0B64-4DBC-9C06-30BDC29973B8}">
      <dgm:prSet/>
      <dgm:spPr>
        <a:ln w="114300">
          <a:solidFill>
            <a:schemeClr val="accent3">
              <a:lumMod val="75000"/>
            </a:schemeClr>
          </a:solidFill>
          <a:tailEnd type="triangle"/>
        </a:ln>
      </dgm:spPr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AFCC03D9-A719-4C34-83A8-BE8C643296CD}">
      <dgm:prSet phldrT="[텍스트]" custT="1"/>
      <dgm:spPr>
        <a:solidFill>
          <a:schemeClr val="bg1">
            <a:lumMod val="50000"/>
          </a:schemeClr>
        </a:solidFill>
      </dgm:spPr>
      <dgm:t>
        <a:bodyPr/>
        <a:lstStyle/>
        <a:p>
          <a:pPr latinLnBrk="1"/>
          <a:r>
            <a:rPr lang="ko-KR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유해사례</a:t>
          </a:r>
          <a:endParaRPr lang="ko-KR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목판L" pitchFamily="18" charset="-127"/>
            <a:ea typeface="HY목판L" pitchFamily="18" charset="-127"/>
          </a:endParaRPr>
        </a:p>
      </dgm:t>
    </dgm:pt>
    <dgm:pt modelId="{28501658-2A4B-4392-9C1B-492E9762EE61}" type="parTrans" cxnId="{B3AEC634-096A-4B35-8C43-D49A0898A7CE}">
      <dgm:prSet/>
      <dgm:spPr/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2EFDDE79-2E24-46AA-9A33-89998E184E6F}" type="sibTrans" cxnId="{B3AEC634-096A-4B35-8C43-D49A0898A7CE}">
      <dgm:prSet/>
      <dgm:spPr>
        <a:ln w="114300">
          <a:solidFill>
            <a:schemeClr val="accent2">
              <a:lumMod val="75000"/>
            </a:schemeClr>
          </a:solidFill>
          <a:tailEnd type="triangle"/>
        </a:ln>
      </dgm:spPr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EDD2E468-7450-4BDF-8B47-CFB6B0DEFBF8}" type="pres">
      <dgm:prSet presAssocID="{4CE17A43-0826-4B62-AEA5-B5EF91433D0A}" presName="cycle" presStyleCnt="0">
        <dgm:presLayoutVars>
          <dgm:dir/>
          <dgm:resizeHandles val="exact"/>
        </dgm:presLayoutVars>
      </dgm:prSet>
      <dgm:spPr/>
    </dgm:pt>
    <dgm:pt modelId="{CBC4C57C-39BE-49A6-8F13-E513A5E43BA6}" type="pres">
      <dgm:prSet presAssocID="{F6D4F703-5384-40EE-81B0-4786E66F77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5789F8-3EE9-441A-A640-D2B4662BB155}" type="pres">
      <dgm:prSet presAssocID="{F6D4F703-5384-40EE-81B0-4786E66F7767}" presName="spNode" presStyleCnt="0"/>
      <dgm:spPr/>
    </dgm:pt>
    <dgm:pt modelId="{2C078E06-8A97-4A63-814C-BD71F43BB223}" type="pres">
      <dgm:prSet presAssocID="{64A05A17-919C-475B-A8B9-E7A84E328FBC}" presName="sibTrans" presStyleLbl="sib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09D71D6-1C09-4D6E-B847-BD3EF5B09D28}" type="pres">
      <dgm:prSet presAssocID="{AEC9B471-EB0D-40F2-A7DE-4640A10BCA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FC9DF7-A4BA-4DBF-B917-4B511A9BD98F}" type="pres">
      <dgm:prSet presAssocID="{AEC9B471-EB0D-40F2-A7DE-4640A10BCA9A}" presName="spNode" presStyleCnt="0"/>
      <dgm:spPr/>
    </dgm:pt>
    <dgm:pt modelId="{7914C0D6-17E2-4CAB-B447-F5A30B0EBB4D}" type="pres">
      <dgm:prSet presAssocID="{400D9EF2-8AB0-4EED-A7CC-8B9A8694BD8E}" presName="sibTrans" presStyleLbl="sib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5D9BFB7-9435-48B6-A821-B7D14567A1C5}" type="pres">
      <dgm:prSet presAssocID="{AFCC03D9-A719-4C34-83A8-BE8C643296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9F2A72-BE59-4F69-B37F-227CCE62607D}" type="pres">
      <dgm:prSet presAssocID="{AFCC03D9-A719-4C34-83A8-BE8C643296CD}" presName="spNode" presStyleCnt="0"/>
      <dgm:spPr/>
    </dgm:pt>
    <dgm:pt modelId="{04B2B12F-1CF6-42B6-8B38-AED70550468F}" type="pres">
      <dgm:prSet presAssocID="{2EFDDE79-2E24-46AA-9A33-89998E184E6F}" presName="sibTrans" presStyleLbl="sibTrans1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020F6878-6172-4A05-A486-421727F11691}" type="presOf" srcId="{64A05A17-919C-475B-A8B9-E7A84E328FBC}" destId="{2C078E06-8A97-4A63-814C-BD71F43BB223}" srcOrd="0" destOrd="0" presId="urn:microsoft.com/office/officeart/2005/8/layout/cycle6"/>
    <dgm:cxn modelId="{8AF4E766-49DF-42F3-8CE3-9960F0CACCE4}" srcId="{4CE17A43-0826-4B62-AEA5-B5EF91433D0A}" destId="{F6D4F703-5384-40EE-81B0-4786E66F7767}" srcOrd="0" destOrd="0" parTransId="{F3E849C6-D1A6-43C6-8234-9B4EC8BA8BCB}" sibTransId="{64A05A17-919C-475B-A8B9-E7A84E328FBC}"/>
    <dgm:cxn modelId="{23704B7D-0B64-4DBC-9C06-30BDC29973B8}" srcId="{4CE17A43-0826-4B62-AEA5-B5EF91433D0A}" destId="{AEC9B471-EB0D-40F2-A7DE-4640A10BCA9A}" srcOrd="1" destOrd="0" parTransId="{56DC6128-252B-4745-BC09-0787A6D5C0D3}" sibTransId="{400D9EF2-8AB0-4EED-A7CC-8B9A8694BD8E}"/>
    <dgm:cxn modelId="{B3AEC634-096A-4B35-8C43-D49A0898A7CE}" srcId="{4CE17A43-0826-4B62-AEA5-B5EF91433D0A}" destId="{AFCC03D9-A719-4C34-83A8-BE8C643296CD}" srcOrd="2" destOrd="0" parTransId="{28501658-2A4B-4392-9C1B-492E9762EE61}" sibTransId="{2EFDDE79-2E24-46AA-9A33-89998E184E6F}"/>
    <dgm:cxn modelId="{7C1095BB-247B-44D7-9B40-B75EB03F0FD8}" type="presOf" srcId="{AFCC03D9-A719-4C34-83A8-BE8C643296CD}" destId="{25D9BFB7-9435-48B6-A821-B7D14567A1C5}" srcOrd="0" destOrd="0" presId="urn:microsoft.com/office/officeart/2005/8/layout/cycle6"/>
    <dgm:cxn modelId="{F9B5F016-6733-4030-A5B8-01DE20C29C16}" type="presOf" srcId="{2EFDDE79-2E24-46AA-9A33-89998E184E6F}" destId="{04B2B12F-1CF6-42B6-8B38-AED70550468F}" srcOrd="0" destOrd="0" presId="urn:microsoft.com/office/officeart/2005/8/layout/cycle6"/>
    <dgm:cxn modelId="{862DBF2B-ACB0-463C-A052-A082BC348C98}" type="presOf" srcId="{F6D4F703-5384-40EE-81B0-4786E66F7767}" destId="{CBC4C57C-39BE-49A6-8F13-E513A5E43BA6}" srcOrd="0" destOrd="0" presId="urn:microsoft.com/office/officeart/2005/8/layout/cycle6"/>
    <dgm:cxn modelId="{A3112293-074F-4DDD-937F-D9A784FAEF16}" type="presOf" srcId="{400D9EF2-8AB0-4EED-A7CC-8B9A8694BD8E}" destId="{7914C0D6-17E2-4CAB-B447-F5A30B0EBB4D}" srcOrd="0" destOrd="0" presId="urn:microsoft.com/office/officeart/2005/8/layout/cycle6"/>
    <dgm:cxn modelId="{B2A805C5-F531-4797-B482-E1B988F4C760}" type="presOf" srcId="{AEC9B471-EB0D-40F2-A7DE-4640A10BCA9A}" destId="{109D71D6-1C09-4D6E-B847-BD3EF5B09D28}" srcOrd="0" destOrd="0" presId="urn:microsoft.com/office/officeart/2005/8/layout/cycle6"/>
    <dgm:cxn modelId="{5AD10866-6198-4B6F-9D49-C517CA7A3079}" type="presOf" srcId="{4CE17A43-0826-4B62-AEA5-B5EF91433D0A}" destId="{EDD2E468-7450-4BDF-8B47-CFB6B0DEFBF8}" srcOrd="0" destOrd="0" presId="urn:microsoft.com/office/officeart/2005/8/layout/cycle6"/>
    <dgm:cxn modelId="{27F0B06B-D623-421D-8783-DEEA4284EF5C}" type="presParOf" srcId="{EDD2E468-7450-4BDF-8B47-CFB6B0DEFBF8}" destId="{CBC4C57C-39BE-49A6-8F13-E513A5E43BA6}" srcOrd="0" destOrd="0" presId="urn:microsoft.com/office/officeart/2005/8/layout/cycle6"/>
    <dgm:cxn modelId="{919B8DD2-0E47-4173-9867-FE676D3E7BC0}" type="presParOf" srcId="{EDD2E468-7450-4BDF-8B47-CFB6B0DEFBF8}" destId="{015789F8-3EE9-441A-A640-D2B4662BB155}" srcOrd="1" destOrd="0" presId="urn:microsoft.com/office/officeart/2005/8/layout/cycle6"/>
    <dgm:cxn modelId="{1A5EDA62-86CB-4BCD-B6E6-1BD9D205C18B}" type="presParOf" srcId="{EDD2E468-7450-4BDF-8B47-CFB6B0DEFBF8}" destId="{2C078E06-8A97-4A63-814C-BD71F43BB223}" srcOrd="2" destOrd="0" presId="urn:microsoft.com/office/officeart/2005/8/layout/cycle6"/>
    <dgm:cxn modelId="{6D3E6BF1-D190-4BF0-8A9A-09744A8CD2A9}" type="presParOf" srcId="{EDD2E468-7450-4BDF-8B47-CFB6B0DEFBF8}" destId="{109D71D6-1C09-4D6E-B847-BD3EF5B09D28}" srcOrd="3" destOrd="0" presId="urn:microsoft.com/office/officeart/2005/8/layout/cycle6"/>
    <dgm:cxn modelId="{D5F49A20-8DDE-4B51-9B53-5D9FFA002F0E}" type="presParOf" srcId="{EDD2E468-7450-4BDF-8B47-CFB6B0DEFBF8}" destId="{FDFC9DF7-A4BA-4DBF-B917-4B511A9BD98F}" srcOrd="4" destOrd="0" presId="urn:microsoft.com/office/officeart/2005/8/layout/cycle6"/>
    <dgm:cxn modelId="{D64FF779-647E-48AA-B44E-8C117BF47817}" type="presParOf" srcId="{EDD2E468-7450-4BDF-8B47-CFB6B0DEFBF8}" destId="{7914C0D6-17E2-4CAB-B447-F5A30B0EBB4D}" srcOrd="5" destOrd="0" presId="urn:microsoft.com/office/officeart/2005/8/layout/cycle6"/>
    <dgm:cxn modelId="{0CC56072-9823-4DC3-8C10-A3ED97FA2FEF}" type="presParOf" srcId="{EDD2E468-7450-4BDF-8B47-CFB6B0DEFBF8}" destId="{25D9BFB7-9435-48B6-A821-B7D14567A1C5}" srcOrd="6" destOrd="0" presId="urn:microsoft.com/office/officeart/2005/8/layout/cycle6"/>
    <dgm:cxn modelId="{1B5A3CA9-D414-4A35-9DBD-4DB17BEF2A36}" type="presParOf" srcId="{EDD2E468-7450-4BDF-8B47-CFB6B0DEFBF8}" destId="{6E9F2A72-BE59-4F69-B37F-227CCE62607D}" srcOrd="7" destOrd="0" presId="urn:microsoft.com/office/officeart/2005/8/layout/cycle6"/>
    <dgm:cxn modelId="{2F192990-B881-4C39-BF29-4FB0734BCFD6}" type="presParOf" srcId="{EDD2E468-7450-4BDF-8B47-CFB6B0DEFBF8}" destId="{04B2B12F-1CF6-42B6-8B38-AED70550468F}" srcOrd="8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5B8D55-AA21-4FD1-862D-FB3B9394A529}" type="doc">
      <dgm:prSet loTypeId="urn:microsoft.com/office/officeart/2005/8/layout/gear1" loCatId="process" qsTypeId="urn:microsoft.com/office/officeart/2005/8/quickstyle/3d9" qsCatId="3D" csTypeId="urn:microsoft.com/office/officeart/2005/8/colors/accent1_3" csCatId="accent1" phldr="1"/>
      <dgm:spPr/>
    </dgm:pt>
    <dgm:pt modelId="{9F0FAA2F-9DC5-4AAA-9328-D118D2DA35E8}">
      <dgm:prSet phldrT="[텍스트]" custT="1"/>
      <dgm:spPr/>
      <dgm:t>
        <a:bodyPr/>
        <a:lstStyle/>
        <a:p>
          <a:pPr latinLnBrk="1"/>
          <a:r>
            <a:rPr lang="ko-KR" altLang="en-US" sz="2400" b="1" smtClean="0"/>
            <a:t>국문     라벨</a:t>
          </a:r>
          <a:endParaRPr lang="ko-KR" altLang="en-US" sz="2400" b="1" dirty="0"/>
        </a:p>
      </dgm:t>
    </dgm:pt>
    <dgm:pt modelId="{F03BB384-AF18-40BC-B0F7-372707F91B16}" type="parTrans" cxnId="{9F8D3F6A-DF0E-4142-85BD-434AF3A46485}">
      <dgm:prSet/>
      <dgm:spPr/>
      <dgm:t>
        <a:bodyPr/>
        <a:lstStyle/>
        <a:p>
          <a:pPr latinLnBrk="1"/>
          <a:endParaRPr lang="ko-KR" altLang="en-US"/>
        </a:p>
      </dgm:t>
    </dgm:pt>
    <dgm:pt modelId="{62C7D245-1743-4EE2-9A0A-EBE6D5B00BD1}" type="sibTrans" cxnId="{9F8D3F6A-DF0E-4142-85BD-434AF3A46485}">
      <dgm:prSet/>
      <dgm:spPr/>
      <dgm:t>
        <a:bodyPr/>
        <a:lstStyle/>
        <a:p>
          <a:pPr latinLnBrk="1"/>
          <a:endParaRPr lang="ko-KR" altLang="en-US"/>
        </a:p>
      </dgm:t>
    </dgm:pt>
    <dgm:pt modelId="{83DDEABE-53C3-475B-8C5E-A2F4EDB70763}">
      <dgm:prSet phldrT="[텍스트]" custT="1"/>
      <dgm:spPr/>
      <dgm:t>
        <a:bodyPr/>
        <a:lstStyle/>
        <a:p>
          <a:pPr latinLnBrk="1"/>
          <a:r>
            <a:rPr lang="ko-KR" altLang="en-US" sz="2000" b="1" smtClean="0"/>
            <a:t>첨부문서</a:t>
          </a:r>
          <a:endParaRPr lang="ko-KR" altLang="en-US" sz="2000" b="1" dirty="0"/>
        </a:p>
      </dgm:t>
    </dgm:pt>
    <dgm:pt modelId="{A9E63A20-94E4-496D-89D4-A169E7F324DA}" type="parTrans" cxnId="{DAEFD1FF-EEF5-46C1-B3BD-0BF57CF6E39A}">
      <dgm:prSet/>
      <dgm:spPr/>
      <dgm:t>
        <a:bodyPr/>
        <a:lstStyle/>
        <a:p>
          <a:pPr latinLnBrk="1"/>
          <a:endParaRPr lang="ko-KR" altLang="en-US"/>
        </a:p>
      </dgm:t>
    </dgm:pt>
    <dgm:pt modelId="{E8D6C6EC-A76E-4B16-90E5-B299BF470971}" type="sibTrans" cxnId="{DAEFD1FF-EEF5-46C1-B3BD-0BF57CF6E39A}">
      <dgm:prSet/>
      <dgm:spPr/>
      <dgm:t>
        <a:bodyPr/>
        <a:lstStyle/>
        <a:p>
          <a:pPr latinLnBrk="1"/>
          <a:endParaRPr lang="ko-KR" altLang="en-US"/>
        </a:p>
      </dgm:t>
    </dgm:pt>
    <dgm:pt modelId="{708A74EC-FA43-4F9C-90B1-079C69D37530}" type="pres">
      <dgm:prSet presAssocID="{635B8D55-AA21-4FD1-862D-FB3B9394A52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4869F6-CB18-467C-91ED-8B94487491D8}" type="pres">
      <dgm:prSet presAssocID="{9F0FAA2F-9DC5-4AAA-9328-D118D2DA35E8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AE6CA7-D480-4D43-B7D9-020CECD23BE9}" type="pres">
      <dgm:prSet presAssocID="{9F0FAA2F-9DC5-4AAA-9328-D118D2DA35E8}" presName="gear1srcNode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0AA05D8-4ACB-40D4-9398-84B0F305090E}" type="pres">
      <dgm:prSet presAssocID="{9F0FAA2F-9DC5-4AAA-9328-D118D2DA35E8}" presName="gear1dstNode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2721AD6-C5FD-461D-80A5-03BF0AFFE606}" type="pres">
      <dgm:prSet presAssocID="{83DDEABE-53C3-475B-8C5E-A2F4EDB70763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BFF16F-D935-4807-B414-4928DC89FE9A}" type="pres">
      <dgm:prSet presAssocID="{83DDEABE-53C3-475B-8C5E-A2F4EDB70763}" presName="gear2srcNode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5B4918F-7EDD-4EC2-B2DC-1C29290AF418}" type="pres">
      <dgm:prSet presAssocID="{83DDEABE-53C3-475B-8C5E-A2F4EDB70763}" presName="gear2dstNode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A0019F8-A5BF-49CC-A9BD-C8C6B2EEDE70}" type="pres">
      <dgm:prSet presAssocID="{62C7D245-1743-4EE2-9A0A-EBE6D5B00BD1}" presName="connector1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9ACBCD6-F5A0-40A0-807D-F0B4619289CE}" type="pres">
      <dgm:prSet presAssocID="{E8D6C6EC-A76E-4B16-90E5-B299BF470971}" presName="connector2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</dgm:ptLst>
  <dgm:cxnLst>
    <dgm:cxn modelId="{D961DF4D-9803-4479-96DE-2B197E17A4AD}" type="presOf" srcId="{83DDEABE-53C3-475B-8C5E-A2F4EDB70763}" destId="{62721AD6-C5FD-461D-80A5-03BF0AFFE606}" srcOrd="0" destOrd="0" presId="urn:microsoft.com/office/officeart/2005/8/layout/gear1"/>
    <dgm:cxn modelId="{1AF5AE75-56F0-465F-BDAC-29FCD8C15224}" type="presOf" srcId="{9F0FAA2F-9DC5-4AAA-9328-D118D2DA35E8}" destId="{50AA05D8-4ACB-40D4-9398-84B0F305090E}" srcOrd="2" destOrd="0" presId="urn:microsoft.com/office/officeart/2005/8/layout/gear1"/>
    <dgm:cxn modelId="{411AD4E7-C829-488D-AEB0-EF4AAB3D5CC6}" type="presOf" srcId="{62C7D245-1743-4EE2-9A0A-EBE6D5B00BD1}" destId="{4A0019F8-A5BF-49CC-A9BD-C8C6B2EEDE70}" srcOrd="0" destOrd="0" presId="urn:microsoft.com/office/officeart/2005/8/layout/gear1"/>
    <dgm:cxn modelId="{23575267-0C21-4277-B06F-1F5AC67D37E6}" type="presOf" srcId="{9F0FAA2F-9DC5-4AAA-9328-D118D2DA35E8}" destId="{594869F6-CB18-467C-91ED-8B94487491D8}" srcOrd="0" destOrd="0" presId="urn:microsoft.com/office/officeart/2005/8/layout/gear1"/>
    <dgm:cxn modelId="{8702CBC9-7E77-42A0-94E5-9DBAB79C2B15}" type="presOf" srcId="{83DDEABE-53C3-475B-8C5E-A2F4EDB70763}" destId="{EEBFF16F-D935-4807-B414-4928DC89FE9A}" srcOrd="1" destOrd="0" presId="urn:microsoft.com/office/officeart/2005/8/layout/gear1"/>
    <dgm:cxn modelId="{6BF22EBC-FC6B-405D-88A3-53131DDA6E43}" type="presOf" srcId="{83DDEABE-53C3-475B-8C5E-A2F4EDB70763}" destId="{85B4918F-7EDD-4EC2-B2DC-1C29290AF418}" srcOrd="2" destOrd="0" presId="urn:microsoft.com/office/officeart/2005/8/layout/gear1"/>
    <dgm:cxn modelId="{2D657475-E9E7-4CAD-BA13-CF5950D7FDA9}" type="presOf" srcId="{635B8D55-AA21-4FD1-862D-FB3B9394A529}" destId="{708A74EC-FA43-4F9C-90B1-079C69D37530}" srcOrd="0" destOrd="0" presId="urn:microsoft.com/office/officeart/2005/8/layout/gear1"/>
    <dgm:cxn modelId="{9F8D3F6A-DF0E-4142-85BD-434AF3A46485}" srcId="{635B8D55-AA21-4FD1-862D-FB3B9394A529}" destId="{9F0FAA2F-9DC5-4AAA-9328-D118D2DA35E8}" srcOrd="0" destOrd="0" parTransId="{F03BB384-AF18-40BC-B0F7-372707F91B16}" sibTransId="{62C7D245-1743-4EE2-9A0A-EBE6D5B00BD1}"/>
    <dgm:cxn modelId="{44E72CC9-68BD-4754-BE40-D529208BE5BB}" type="presOf" srcId="{E8D6C6EC-A76E-4B16-90E5-B299BF470971}" destId="{39ACBCD6-F5A0-40A0-807D-F0B4619289CE}" srcOrd="0" destOrd="0" presId="urn:microsoft.com/office/officeart/2005/8/layout/gear1"/>
    <dgm:cxn modelId="{DAEFD1FF-EEF5-46C1-B3BD-0BF57CF6E39A}" srcId="{635B8D55-AA21-4FD1-862D-FB3B9394A529}" destId="{83DDEABE-53C3-475B-8C5E-A2F4EDB70763}" srcOrd="1" destOrd="0" parTransId="{A9E63A20-94E4-496D-89D4-A169E7F324DA}" sibTransId="{E8D6C6EC-A76E-4B16-90E5-B299BF470971}"/>
    <dgm:cxn modelId="{F9A94E1F-3664-4585-B745-A57CA77B8F68}" type="presOf" srcId="{9F0FAA2F-9DC5-4AAA-9328-D118D2DA35E8}" destId="{60AE6CA7-D480-4D43-B7D9-020CECD23BE9}" srcOrd="1" destOrd="0" presId="urn:microsoft.com/office/officeart/2005/8/layout/gear1"/>
    <dgm:cxn modelId="{5E60BEC4-2422-492C-9343-BA9FF8F3BE26}" type="presParOf" srcId="{708A74EC-FA43-4F9C-90B1-079C69D37530}" destId="{594869F6-CB18-467C-91ED-8B94487491D8}" srcOrd="0" destOrd="0" presId="urn:microsoft.com/office/officeart/2005/8/layout/gear1"/>
    <dgm:cxn modelId="{2F6A955E-5C05-48EA-83E5-57D9ED7190A0}" type="presParOf" srcId="{708A74EC-FA43-4F9C-90B1-079C69D37530}" destId="{60AE6CA7-D480-4D43-B7D9-020CECD23BE9}" srcOrd="1" destOrd="0" presId="urn:microsoft.com/office/officeart/2005/8/layout/gear1"/>
    <dgm:cxn modelId="{8F04034A-B23A-412C-94A6-88D20EA1F105}" type="presParOf" srcId="{708A74EC-FA43-4F9C-90B1-079C69D37530}" destId="{50AA05D8-4ACB-40D4-9398-84B0F305090E}" srcOrd="2" destOrd="0" presId="urn:microsoft.com/office/officeart/2005/8/layout/gear1"/>
    <dgm:cxn modelId="{05318C54-2700-4CA1-8580-0DD1A1609F1E}" type="presParOf" srcId="{708A74EC-FA43-4F9C-90B1-079C69D37530}" destId="{62721AD6-C5FD-461D-80A5-03BF0AFFE606}" srcOrd="3" destOrd="0" presId="urn:microsoft.com/office/officeart/2005/8/layout/gear1"/>
    <dgm:cxn modelId="{D547B835-9FCA-441F-930F-2A7A36A3CD04}" type="presParOf" srcId="{708A74EC-FA43-4F9C-90B1-079C69D37530}" destId="{EEBFF16F-D935-4807-B414-4928DC89FE9A}" srcOrd="4" destOrd="0" presId="urn:microsoft.com/office/officeart/2005/8/layout/gear1"/>
    <dgm:cxn modelId="{7B9A3DDC-998B-46D0-9BA5-3AC14F87B156}" type="presParOf" srcId="{708A74EC-FA43-4F9C-90B1-079C69D37530}" destId="{85B4918F-7EDD-4EC2-B2DC-1C29290AF418}" srcOrd="5" destOrd="0" presId="urn:microsoft.com/office/officeart/2005/8/layout/gear1"/>
    <dgm:cxn modelId="{9003CCE9-0BD2-41C0-A1CE-D01FB01002F5}" type="presParOf" srcId="{708A74EC-FA43-4F9C-90B1-079C69D37530}" destId="{4A0019F8-A5BF-49CC-A9BD-C8C6B2EEDE70}" srcOrd="6" destOrd="0" presId="urn:microsoft.com/office/officeart/2005/8/layout/gear1"/>
    <dgm:cxn modelId="{17448BD8-F17A-4D1D-88AB-5FD6D1423514}" type="presParOf" srcId="{708A74EC-FA43-4F9C-90B1-079C69D37530}" destId="{39ACBCD6-F5A0-40A0-807D-F0B4619289C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A79620-5D31-49C4-BEB9-C19C911017EC}">
      <dsp:nvSpPr>
        <dsp:cNvPr id="0" name=""/>
        <dsp:cNvSpPr/>
      </dsp:nvSpPr>
      <dsp:spPr>
        <a:xfrm>
          <a:off x="0" y="0"/>
          <a:ext cx="7848872" cy="105438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b="1" kern="1200" dirty="0" smtClean="0">
              <a:solidFill>
                <a:srgbClr val="FFFF00"/>
              </a:solidFill>
            </a:rPr>
            <a:t>Ⅰ</a:t>
          </a:r>
          <a:r>
            <a:rPr lang="en-US" altLang="ko-KR" sz="3100" b="1" kern="1200" dirty="0" smtClean="0">
              <a:solidFill>
                <a:srgbClr val="FFFF00"/>
              </a:solidFill>
            </a:rPr>
            <a:t>. </a:t>
          </a:r>
          <a:r>
            <a:rPr lang="ko-KR" altLang="en-US" sz="3300" b="1" kern="1200" dirty="0" smtClean="0">
              <a:solidFill>
                <a:schemeClr val="bg1"/>
              </a:solidFill>
            </a:rPr>
            <a:t>의료기기 재평가 개요</a:t>
          </a:r>
          <a:r>
            <a:rPr lang="en-US" altLang="ko-KR" sz="3300" b="1" kern="1200" dirty="0" smtClean="0">
              <a:solidFill>
                <a:schemeClr val="bg1"/>
              </a:solidFill>
            </a:rPr>
            <a:t>(‘14)</a:t>
          </a:r>
          <a:endParaRPr lang="ko-KR" altLang="en-US" sz="3300" b="1" kern="1200" dirty="0">
            <a:solidFill>
              <a:schemeClr val="bg1"/>
            </a:solidFill>
          </a:endParaRPr>
        </a:p>
      </dsp:txBody>
      <dsp:txXfrm>
        <a:off x="1675212" y="0"/>
        <a:ext cx="6173659" cy="1054382"/>
      </dsp:txXfrm>
    </dsp:sp>
    <dsp:sp modelId="{B368702D-FD71-49C1-ABAD-D5039E86A8B7}">
      <dsp:nvSpPr>
        <dsp:cNvPr id="0" name=""/>
        <dsp:cNvSpPr/>
      </dsp:nvSpPr>
      <dsp:spPr>
        <a:xfrm>
          <a:off x="340488" y="105438"/>
          <a:ext cx="1099674" cy="843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DA10F-1ADB-4D7E-A1F9-729CF55E55F6}">
      <dsp:nvSpPr>
        <dsp:cNvPr id="0" name=""/>
        <dsp:cNvSpPr/>
      </dsp:nvSpPr>
      <dsp:spPr>
        <a:xfrm>
          <a:off x="0" y="1159821"/>
          <a:ext cx="7848872" cy="105438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b="1" kern="1200" dirty="0" smtClean="0">
              <a:solidFill>
                <a:srgbClr val="FFFF00"/>
              </a:solidFill>
            </a:rPr>
            <a:t>Ⅱ</a:t>
          </a:r>
          <a:r>
            <a:rPr lang="en-US" altLang="ko-KR" sz="3300" b="1" kern="1200" dirty="0" smtClean="0">
              <a:solidFill>
                <a:srgbClr val="FFFF00"/>
              </a:solidFill>
            </a:rPr>
            <a:t>. </a:t>
          </a:r>
          <a:r>
            <a:rPr lang="ko-KR" altLang="en-US" sz="3300" b="1" kern="1200" dirty="0" smtClean="0">
              <a:solidFill>
                <a:schemeClr val="bg1"/>
              </a:solidFill>
            </a:rPr>
            <a:t>유해사례 작성</a:t>
          </a:r>
          <a:endParaRPr lang="ko-KR" altLang="en-US" sz="3300" b="1" kern="1200" dirty="0">
            <a:solidFill>
              <a:schemeClr val="bg1"/>
            </a:solidFill>
          </a:endParaRPr>
        </a:p>
      </dsp:txBody>
      <dsp:txXfrm>
        <a:off x="1675212" y="1159821"/>
        <a:ext cx="6173659" cy="1054382"/>
      </dsp:txXfrm>
    </dsp:sp>
    <dsp:sp modelId="{52ACDF80-062A-4A96-B259-26594E4571EB}">
      <dsp:nvSpPr>
        <dsp:cNvPr id="0" name=""/>
        <dsp:cNvSpPr/>
      </dsp:nvSpPr>
      <dsp:spPr>
        <a:xfrm>
          <a:off x="340488" y="1265259"/>
          <a:ext cx="1099674" cy="843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78CC9-D0DD-4E38-B9F0-D55E89A6EBCE}">
      <dsp:nvSpPr>
        <dsp:cNvPr id="0" name=""/>
        <dsp:cNvSpPr/>
      </dsp:nvSpPr>
      <dsp:spPr>
        <a:xfrm>
          <a:off x="0" y="2319642"/>
          <a:ext cx="7848872" cy="105438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b="1" kern="1200" dirty="0" smtClean="0">
              <a:solidFill>
                <a:srgbClr val="FFFF00"/>
              </a:solidFill>
            </a:rPr>
            <a:t>Ⅲ</a:t>
          </a:r>
          <a:r>
            <a:rPr lang="en-US" altLang="ko-KR" sz="3200" b="1" kern="1200" dirty="0" smtClean="0">
              <a:solidFill>
                <a:srgbClr val="FFFF00"/>
              </a:solidFill>
            </a:rPr>
            <a:t>. </a:t>
          </a:r>
          <a:r>
            <a:rPr lang="ko-KR" altLang="en-US" sz="3300" b="1" kern="1200" dirty="0" smtClean="0">
              <a:solidFill>
                <a:schemeClr val="bg1"/>
              </a:solidFill>
            </a:rPr>
            <a:t>안전성 정보 작성</a:t>
          </a:r>
          <a:r>
            <a:rPr lang="en-US" altLang="ko-KR" sz="3300" b="1" kern="1200" dirty="0" smtClean="0">
              <a:solidFill>
                <a:schemeClr val="bg1"/>
              </a:solidFill>
            </a:rPr>
            <a:t> </a:t>
          </a:r>
          <a:endParaRPr lang="ko-KR" altLang="en-US" sz="3300" b="1" kern="1200" dirty="0">
            <a:solidFill>
              <a:schemeClr val="bg1"/>
            </a:solidFill>
          </a:endParaRPr>
        </a:p>
      </dsp:txBody>
      <dsp:txXfrm>
        <a:off x="1675212" y="2319642"/>
        <a:ext cx="6173659" cy="1054382"/>
      </dsp:txXfrm>
    </dsp:sp>
    <dsp:sp modelId="{1410AED6-1AF1-48FA-8113-4A60703BE5C4}">
      <dsp:nvSpPr>
        <dsp:cNvPr id="0" name=""/>
        <dsp:cNvSpPr/>
      </dsp:nvSpPr>
      <dsp:spPr>
        <a:xfrm>
          <a:off x="340488" y="2425080"/>
          <a:ext cx="1099674" cy="843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5748A-0E20-4417-9C04-9F5864526517}">
      <dsp:nvSpPr>
        <dsp:cNvPr id="0" name=""/>
        <dsp:cNvSpPr/>
      </dsp:nvSpPr>
      <dsp:spPr>
        <a:xfrm>
          <a:off x="0" y="3479463"/>
          <a:ext cx="7848872" cy="105438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b="1" kern="1200" dirty="0" smtClean="0">
              <a:solidFill>
                <a:srgbClr val="FFFF00"/>
              </a:solidFill>
            </a:rPr>
            <a:t>Ⅳ</a:t>
          </a:r>
          <a:r>
            <a:rPr lang="en-US" altLang="ko-KR" sz="3300" b="1" kern="1200" dirty="0" smtClean="0">
              <a:solidFill>
                <a:srgbClr val="FFFF00"/>
              </a:solidFill>
            </a:rPr>
            <a:t>. </a:t>
          </a:r>
          <a:r>
            <a:rPr lang="en-US" altLang="ko-KR" sz="3300" b="1" kern="1200" dirty="0" smtClean="0">
              <a:solidFill>
                <a:schemeClr val="bg1"/>
              </a:solidFill>
            </a:rPr>
            <a:t>FAQ (</a:t>
          </a:r>
          <a:r>
            <a:rPr lang="ko-KR" altLang="en-US" sz="3300" b="1" kern="1200" dirty="0" smtClean="0">
              <a:solidFill>
                <a:schemeClr val="bg1"/>
              </a:solidFill>
            </a:rPr>
            <a:t>자주</a:t>
          </a:r>
          <a:r>
            <a:rPr lang="en-US" altLang="ko-KR" sz="3300" b="1" kern="1200" dirty="0" smtClean="0">
              <a:solidFill>
                <a:schemeClr val="bg1"/>
              </a:solidFill>
            </a:rPr>
            <a:t> </a:t>
          </a:r>
          <a:r>
            <a:rPr lang="ko-KR" altLang="en-US" sz="3300" b="1" kern="1200" dirty="0" smtClean="0">
              <a:solidFill>
                <a:schemeClr val="bg1"/>
              </a:solidFill>
            </a:rPr>
            <a:t>묻는 질문</a:t>
          </a:r>
          <a:r>
            <a:rPr lang="en-US" altLang="ko-KR" sz="3300" b="1" kern="1200" dirty="0" smtClean="0">
              <a:solidFill>
                <a:schemeClr val="bg1"/>
              </a:solidFill>
            </a:rPr>
            <a:t>)</a:t>
          </a:r>
          <a:endParaRPr lang="ko-KR" altLang="en-US" sz="3300" b="1" kern="1200" dirty="0">
            <a:solidFill>
              <a:schemeClr val="bg1"/>
            </a:solidFill>
          </a:endParaRPr>
        </a:p>
      </dsp:txBody>
      <dsp:txXfrm>
        <a:off x="1675212" y="3479463"/>
        <a:ext cx="6173659" cy="1054382"/>
      </dsp:txXfrm>
    </dsp:sp>
    <dsp:sp modelId="{DFD16CB0-9D00-4130-BB8E-2902D1344849}">
      <dsp:nvSpPr>
        <dsp:cNvPr id="0" name=""/>
        <dsp:cNvSpPr/>
      </dsp:nvSpPr>
      <dsp:spPr>
        <a:xfrm>
          <a:off x="340488" y="3584901"/>
          <a:ext cx="1099674" cy="843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97BF8-80B8-4F95-A292-8CD976231C84}">
      <dsp:nvSpPr>
        <dsp:cNvPr id="0" name=""/>
        <dsp:cNvSpPr/>
      </dsp:nvSpPr>
      <dsp:spPr>
        <a:xfrm>
          <a:off x="0" y="549060"/>
          <a:ext cx="6768752" cy="42304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A23AF-3F6B-4292-9D6C-28F1193CED8F}">
      <dsp:nvSpPr>
        <dsp:cNvPr id="0" name=""/>
        <dsp:cNvSpPr/>
      </dsp:nvSpPr>
      <dsp:spPr>
        <a:xfrm>
          <a:off x="859631" y="3468931"/>
          <a:ext cx="175987" cy="175987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BB1425-6D3E-4825-9170-951E2B929C0E}">
      <dsp:nvSpPr>
        <dsp:cNvPr id="0" name=""/>
        <dsp:cNvSpPr/>
      </dsp:nvSpPr>
      <dsp:spPr>
        <a:xfrm>
          <a:off x="653618" y="3695287"/>
          <a:ext cx="1577119" cy="65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52" tIns="0" rIns="0" bIns="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dirty="0" smtClean="0"/>
            <a:t>2009</a:t>
          </a:r>
          <a:endParaRPr lang="ko-KR" altLang="en-US" sz="3200" b="1" kern="1200" dirty="0"/>
        </a:p>
      </dsp:txBody>
      <dsp:txXfrm>
        <a:off x="653618" y="3695287"/>
        <a:ext cx="1577119" cy="650670"/>
      </dsp:txXfrm>
    </dsp:sp>
    <dsp:sp modelId="{C1E1D2BF-CAF3-471F-9FEC-58FEBC54925A}">
      <dsp:nvSpPr>
        <dsp:cNvPr id="0" name=""/>
        <dsp:cNvSpPr/>
      </dsp:nvSpPr>
      <dsp:spPr>
        <a:xfrm>
          <a:off x="2413060" y="2319089"/>
          <a:ext cx="318131" cy="318131"/>
        </a:xfrm>
        <a:prstGeom prst="ellipse">
          <a:avLst/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09AF11-092C-4227-96B7-40F6790ED021}">
      <dsp:nvSpPr>
        <dsp:cNvPr id="0" name=""/>
        <dsp:cNvSpPr/>
      </dsp:nvSpPr>
      <dsp:spPr>
        <a:xfrm>
          <a:off x="2277311" y="2722250"/>
          <a:ext cx="1624500" cy="74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571" tIns="0" rIns="0" bIns="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dirty="0" smtClean="0"/>
            <a:t>2012</a:t>
          </a:r>
          <a:endParaRPr lang="ko-KR" altLang="en-US" sz="3200" b="1" kern="1200" dirty="0"/>
        </a:p>
      </dsp:txBody>
      <dsp:txXfrm>
        <a:off x="2277311" y="2722250"/>
        <a:ext cx="1624500" cy="748200"/>
      </dsp:txXfrm>
    </dsp:sp>
    <dsp:sp modelId="{43293448-EF74-438D-BBAF-EE1FD7B66614}">
      <dsp:nvSpPr>
        <dsp:cNvPr id="0" name=""/>
        <dsp:cNvSpPr/>
      </dsp:nvSpPr>
      <dsp:spPr>
        <a:xfrm>
          <a:off x="4281235" y="1619369"/>
          <a:ext cx="439968" cy="43996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3D223-B57E-4E65-9CFC-5B50AA8782BA}">
      <dsp:nvSpPr>
        <dsp:cNvPr id="0" name=""/>
        <dsp:cNvSpPr/>
      </dsp:nvSpPr>
      <dsp:spPr>
        <a:xfrm>
          <a:off x="4206844" y="2372908"/>
          <a:ext cx="1624597" cy="119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30" tIns="0" rIns="0" bIns="0" numCol="1" spcCol="1270" anchor="ctr" anchorCtr="0">
          <a:noAutofit/>
          <a:sp3d extrusionH="28000" prstMaterial="matte"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b="1" kern="1200" dirty="0" smtClean="0">
              <a:solidFill>
                <a:schemeClr val="accent2">
                  <a:lumMod val="75000"/>
                </a:schemeClr>
              </a:solidFill>
              <a:latin typeface="HY목판L" pitchFamily="18" charset="-127"/>
              <a:ea typeface="HY목판L" pitchFamily="18" charset="-127"/>
            </a:rPr>
            <a:t>2013</a:t>
          </a:r>
        </a:p>
      </dsp:txBody>
      <dsp:txXfrm>
        <a:off x="4206844" y="2372908"/>
        <a:ext cx="1624597" cy="11928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4C57C-39BE-49A6-8F13-E513A5E43BA6}">
      <dsp:nvSpPr>
        <dsp:cNvPr id="0" name=""/>
        <dsp:cNvSpPr/>
      </dsp:nvSpPr>
      <dsp:spPr>
        <a:xfrm>
          <a:off x="1696829" y="1594"/>
          <a:ext cx="2078949" cy="1351317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목판L" pitchFamily="18" charset="-127"/>
            <a:ea typeface="HY목판L" pitchFamily="18" charset="-127"/>
          </a:endParaRPr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임상시험자료     </a:t>
          </a:r>
          <a:r>
            <a:rPr lang="en-US" altLang="ko-KR" sz="2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(</a:t>
          </a:r>
          <a:r>
            <a:rPr lang="ko-KR" altLang="en-US" sz="2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해당제품</a:t>
          </a:r>
          <a:r>
            <a:rPr lang="en-US" altLang="ko-KR" sz="2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)</a:t>
          </a:r>
          <a:endParaRPr lang="ko-KR" altLang="en-US" sz="2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목판L" pitchFamily="18" charset="-127"/>
            <a:ea typeface="HY목판L" pitchFamily="18" charset="-127"/>
          </a:endParaRPr>
        </a:p>
      </dsp:txBody>
      <dsp:txXfrm>
        <a:off x="1696829" y="1594"/>
        <a:ext cx="2078949" cy="1351317"/>
      </dsp:txXfrm>
    </dsp:sp>
    <dsp:sp modelId="{2C078E06-8A97-4A63-814C-BD71F43BB223}">
      <dsp:nvSpPr>
        <dsp:cNvPr id="0" name=""/>
        <dsp:cNvSpPr/>
      </dsp:nvSpPr>
      <dsp:spPr>
        <a:xfrm>
          <a:off x="932213" y="677253"/>
          <a:ext cx="3608181" cy="3608181"/>
        </a:xfrm>
        <a:custGeom>
          <a:avLst/>
          <a:gdLst/>
          <a:ahLst/>
          <a:cxnLst/>
          <a:rect l="0" t="0" r="0" b="0"/>
          <a:pathLst>
            <a:path>
              <a:moveTo>
                <a:pt x="2858704" y="340351"/>
              </a:moveTo>
              <a:arcTo wR="1804090" hR="1804090" stAng="18346349" swAng="3650752"/>
            </a:path>
          </a:pathLst>
        </a:custGeom>
        <a:noFill/>
        <a:ln w="114300" cap="flat" cmpd="sng" algn="ctr">
          <a:solidFill>
            <a:srgbClr val="FFC000"/>
          </a:solidFill>
          <a:prstDash val="solid"/>
          <a:tailEnd type="triangle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D71D6-1C09-4D6E-B847-BD3EF5B09D28}">
      <dsp:nvSpPr>
        <dsp:cNvPr id="0" name=""/>
        <dsp:cNvSpPr/>
      </dsp:nvSpPr>
      <dsp:spPr>
        <a:xfrm>
          <a:off x="3259217" y="2707731"/>
          <a:ext cx="2078949" cy="1351317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안전성  정보</a:t>
          </a:r>
          <a:endParaRPr lang="ko-KR" altLang="en-US" sz="3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목판L" pitchFamily="18" charset="-127"/>
            <a:ea typeface="HY목판L" pitchFamily="18" charset="-127"/>
          </a:endParaRPr>
        </a:p>
      </dsp:txBody>
      <dsp:txXfrm>
        <a:off x="3259217" y="2707731"/>
        <a:ext cx="2078949" cy="1351317"/>
      </dsp:txXfrm>
    </dsp:sp>
    <dsp:sp modelId="{7914C0D6-17E2-4CAB-B447-F5A30B0EBB4D}">
      <dsp:nvSpPr>
        <dsp:cNvPr id="0" name=""/>
        <dsp:cNvSpPr/>
      </dsp:nvSpPr>
      <dsp:spPr>
        <a:xfrm>
          <a:off x="932213" y="677253"/>
          <a:ext cx="3608181" cy="3608181"/>
        </a:xfrm>
        <a:custGeom>
          <a:avLst/>
          <a:gdLst/>
          <a:ahLst/>
          <a:cxnLst/>
          <a:rect l="0" t="0" r="0" b="0"/>
          <a:pathLst>
            <a:path>
              <a:moveTo>
                <a:pt x="2663728" y="3390207"/>
              </a:moveTo>
              <a:arcTo wR="1804090" hR="1804090" stAng="3692602" swAng="3414796"/>
            </a:path>
          </a:pathLst>
        </a:custGeom>
        <a:noFill/>
        <a:ln w="114300" cap="flat" cmpd="sng" algn="ctr">
          <a:solidFill>
            <a:schemeClr val="accent3">
              <a:lumMod val="75000"/>
            </a:schemeClr>
          </a:solidFill>
          <a:prstDash val="solid"/>
          <a:tailEnd type="triangle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9BFB7-9435-48B6-A821-B7D14567A1C5}">
      <dsp:nvSpPr>
        <dsp:cNvPr id="0" name=""/>
        <dsp:cNvSpPr/>
      </dsp:nvSpPr>
      <dsp:spPr>
        <a:xfrm>
          <a:off x="134440" y="2707731"/>
          <a:ext cx="2078949" cy="1351317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rPr>
            <a:t>유해사례</a:t>
          </a:r>
          <a:endParaRPr lang="ko-KR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목판L" pitchFamily="18" charset="-127"/>
            <a:ea typeface="HY목판L" pitchFamily="18" charset="-127"/>
          </a:endParaRPr>
        </a:p>
      </dsp:txBody>
      <dsp:txXfrm>
        <a:off x="134440" y="2707731"/>
        <a:ext cx="2078949" cy="1351317"/>
      </dsp:txXfrm>
    </dsp:sp>
    <dsp:sp modelId="{04B2B12F-1CF6-42B6-8B38-AED70550468F}">
      <dsp:nvSpPr>
        <dsp:cNvPr id="0" name=""/>
        <dsp:cNvSpPr/>
      </dsp:nvSpPr>
      <dsp:spPr>
        <a:xfrm>
          <a:off x="932213" y="677253"/>
          <a:ext cx="3608181" cy="3608181"/>
        </a:xfrm>
        <a:custGeom>
          <a:avLst/>
          <a:gdLst/>
          <a:ahLst/>
          <a:cxnLst/>
          <a:rect l="0" t="0" r="0" b="0"/>
          <a:pathLst>
            <a:path>
              <a:moveTo>
                <a:pt x="12022" y="2012022"/>
              </a:moveTo>
              <a:arcTo wR="1804090" hR="1804090" stAng="10402899" swAng="3650752"/>
            </a:path>
          </a:pathLst>
        </a:custGeom>
        <a:noFill/>
        <a:ln w="114300" cap="flat" cmpd="sng" algn="ctr">
          <a:solidFill>
            <a:schemeClr val="accent2">
              <a:lumMod val="75000"/>
            </a:schemeClr>
          </a:solidFill>
          <a:prstDash val="solid"/>
          <a:tailEnd type="triangle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4869F6-CB18-467C-91ED-8B94487491D8}">
      <dsp:nvSpPr>
        <dsp:cNvPr id="0" name=""/>
        <dsp:cNvSpPr/>
      </dsp:nvSpPr>
      <dsp:spPr>
        <a:xfrm>
          <a:off x="2142238" y="1386154"/>
          <a:ext cx="2178242" cy="2178242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/>
            <a:t>국문     라벨</a:t>
          </a:r>
          <a:endParaRPr lang="ko-KR" altLang="en-US" sz="2400" b="1" kern="1200" dirty="0"/>
        </a:p>
      </dsp:txBody>
      <dsp:txXfrm>
        <a:off x="2142238" y="1386154"/>
        <a:ext cx="2178242" cy="2178242"/>
      </dsp:txXfrm>
    </dsp:sp>
    <dsp:sp modelId="{62721AD6-C5FD-461D-80A5-03BF0AFFE606}">
      <dsp:nvSpPr>
        <dsp:cNvPr id="0" name=""/>
        <dsp:cNvSpPr/>
      </dsp:nvSpPr>
      <dsp:spPr>
        <a:xfrm>
          <a:off x="874897" y="871296"/>
          <a:ext cx="1584176" cy="1584176"/>
        </a:xfrm>
        <a:prstGeom prst="gear6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smtClean="0"/>
            <a:t>첨부문서</a:t>
          </a:r>
          <a:endParaRPr lang="ko-KR" altLang="en-US" sz="2000" b="1" kern="1200" dirty="0"/>
        </a:p>
      </dsp:txBody>
      <dsp:txXfrm>
        <a:off x="874897" y="871296"/>
        <a:ext cx="1584176" cy="1584176"/>
      </dsp:txXfrm>
    </dsp:sp>
    <dsp:sp modelId="{4A0019F8-A5BF-49CC-A9BD-C8C6B2EEDE70}">
      <dsp:nvSpPr>
        <dsp:cNvPr id="0" name=""/>
        <dsp:cNvSpPr/>
      </dsp:nvSpPr>
      <dsp:spPr>
        <a:xfrm>
          <a:off x="2236328" y="1018660"/>
          <a:ext cx="2679237" cy="2679237"/>
        </a:xfrm>
        <a:prstGeom prst="circularArrow">
          <a:avLst>
            <a:gd name="adj1" fmla="val 4878"/>
            <a:gd name="adj2" fmla="val 312630"/>
            <a:gd name="adj3" fmla="val 3125036"/>
            <a:gd name="adj4" fmla="val 15245467"/>
            <a:gd name="adj5" fmla="val 569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CBCD6-F5A0-40A0-807D-F0B4619289CE}">
      <dsp:nvSpPr>
        <dsp:cNvPr id="0" name=""/>
        <dsp:cNvSpPr/>
      </dsp:nvSpPr>
      <dsp:spPr>
        <a:xfrm>
          <a:off x="594342" y="521782"/>
          <a:ext cx="2025765" cy="20257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306300"/>
            <a:satOff val="-4255"/>
            <a:lumOff val="2295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AA818-3055-44D0-BC85-722E6034379F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EB8E-5367-49A7-AEC1-E629312014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8050" y="53975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EB8E-5367-49A7-AEC1-E62931201449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8050" y="53975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EB8E-5367-49A7-AEC1-E62931201449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8050" y="53975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EB8E-5367-49A7-AEC1-E62931201449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8050" y="53975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EB8E-5367-49A7-AEC1-E62931201449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8050" y="53975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EB8E-5367-49A7-AEC1-E62931201449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8050" y="53975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1EB8E-5367-49A7-AEC1-E62931201449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4694400" y="3573016"/>
            <a:ext cx="4695512" cy="432048"/>
          </a:xfrm>
        </p:spPr>
        <p:txBody>
          <a:bodyPr>
            <a:noAutofit/>
          </a:bodyPr>
          <a:lstStyle>
            <a:lvl1pPr algn="r">
              <a:defRPr sz="3800" spc="250" baseline="0">
                <a:solidFill>
                  <a:srgbClr val="5B5B5B"/>
                </a:solidFill>
                <a:latin typeface="-윤고딕350" pitchFamily="18" charset="-127"/>
                <a:ea typeface="-윤고딕350" pitchFamily="18" charset="-127"/>
              </a:defRPr>
            </a:lvl1pPr>
          </a:lstStyle>
          <a:p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663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968-D40A-4CBD-A114-AB80211EBE7D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AAF-6E10-4673-BB3D-BBDB11AC7D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418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968-D40A-4CBD-A114-AB80211EBE7D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AAF-6E10-4673-BB3D-BBDB11AC7D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8994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958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663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9316" y="558000"/>
            <a:ext cx="6113884" cy="504056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>
                    <a:lumMod val="50000"/>
                  </a:schemeClr>
                </a:solidFill>
                <a:latin typeface="-윤고딕350" pitchFamily="18" charset="-127"/>
                <a:ea typeface="-윤고딕350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481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968-D40A-4CBD-A114-AB80211EBE7D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AAF-6E10-4673-BB3D-BBDB11AC7D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0535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968-D40A-4CBD-A114-AB80211EBE7D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AAF-6E10-4673-BB3D-BBDB11AC7D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062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968-D40A-4CBD-A114-AB80211EBE7D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AAF-6E10-4673-BB3D-BBDB11AC7D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72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968-D40A-4CBD-A114-AB80211EBE7D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AAF-6E10-4673-BB3D-BBDB11AC7D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7761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968-D40A-4CBD-A114-AB80211EBE7D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AAF-6E10-4673-BB3D-BBDB11AC7D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060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968-D40A-4CBD-A114-AB80211EBE7D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AAF-6E10-4673-BB3D-BBDB11AC7D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030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968-D40A-4CBD-A114-AB80211EBE7D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AAF-6E10-4673-BB3D-BBDB11AC7D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59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E7968-D40A-4CBD-A114-AB80211EBE7D}" type="datetimeFigureOut">
              <a:rPr lang="ko-KR" altLang="en-US" smtClean="0"/>
              <a:pPr/>
              <a:t>2014-05-27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0AAF-6E10-4673-BB3D-BBDB11AC7D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5823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512840" y="4216732"/>
            <a:ext cx="6048672" cy="436404"/>
          </a:xfrm>
          <a:prstGeom prst="rect">
            <a:avLst/>
          </a:prstGeom>
          <a:solidFill>
            <a:srgbClr val="5B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04928" y="2924944"/>
            <a:ext cx="5472608" cy="1296144"/>
          </a:xfrm>
        </p:spPr>
        <p:txBody>
          <a:bodyPr/>
          <a:lstStyle/>
          <a:p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2014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의료기기 재평가 민원 설명회</a:t>
            </a:r>
            <a:endParaRPr lang="ko-KR" altLang="en-US" b="1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1032" y="419147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bg1"/>
                </a:solidFill>
              </a:rPr>
              <a:t>2014. 05. 27/28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2960" y="5847655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err="1" smtClean="0"/>
              <a:t>의료기기안전국</a:t>
            </a:r>
            <a:r>
              <a:rPr lang="ko-KR" altLang="en-US" sz="2400" b="1" dirty="0" smtClean="0"/>
              <a:t>   의료기기관리과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2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ea typeface="-윤고딕350"/>
              </a:rPr>
              <a:t>Ⅰ. </a:t>
            </a:r>
            <a:r>
              <a:rPr lang="ko-KR" altLang="en-US" sz="3200" b="1" dirty="0" smtClean="0">
                <a:ea typeface="-윤고딕350"/>
              </a:rPr>
              <a:t>의료기기 재평가 개요</a:t>
            </a:r>
            <a:endParaRPr lang="ko-KR" altLang="en-US" sz="3200" b="1" dirty="0"/>
          </a:p>
        </p:txBody>
      </p:sp>
      <p:sp>
        <p:nvSpPr>
          <p:cNvPr id="3" name="직사각형 2"/>
          <p:cNvSpPr/>
          <p:nvPr/>
        </p:nvSpPr>
        <p:spPr>
          <a:xfrm rot="457124">
            <a:off x="1076737" y="2843871"/>
            <a:ext cx="7858180" cy="32217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ko-KR" altLang="en-US" sz="2400" b="1" dirty="0">
              <a:solidFill>
                <a:schemeClr val="tx1"/>
              </a:solidFill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208908"/>
            <a:ext cx="7429552" cy="2677656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제출자료 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허가증 별 제품의</a:t>
            </a: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 </a:t>
            </a:r>
            <a:r>
              <a:rPr lang="ko-KR" altLang="en-US" sz="2400" dirty="0" smtClean="0">
                <a:solidFill>
                  <a:srgbClr val="C00000"/>
                </a:solidFill>
                <a:latin typeface="휴먼둥근헤드라인" pitchFamily="18" charset="-127"/>
                <a:ea typeface="휴먼둥근헤드라인" pitchFamily="18" charset="-127"/>
              </a:rPr>
              <a:t>유해사례</a:t>
            </a:r>
            <a:r>
              <a:rPr lang="en-US" altLang="ko-KR" sz="2400" dirty="0" smtClean="0">
                <a:solidFill>
                  <a:srgbClr val="C00000"/>
                </a:solidFill>
                <a:latin typeface="휴먼둥근헤드라인" pitchFamily="18" charset="-127"/>
                <a:ea typeface="휴먼둥근헤드라인" pitchFamily="18" charset="-127"/>
              </a:rPr>
              <a:t>,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안전성 정보</a:t>
            </a:r>
            <a:r>
              <a:rPr lang="en-US" altLang="ko-KR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제품의 라벨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첨부문서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latin typeface="궁서체" pitchFamily="17" charset="-127"/>
                <a:ea typeface="궁서체" pitchFamily="17" charset="-127"/>
              </a:rPr>
              <a:t>  ※ </a:t>
            </a:r>
            <a:r>
              <a:rPr lang="ko-KR" altLang="en-US" sz="2400" b="1" dirty="0" smtClean="0">
                <a:latin typeface="궁서체" pitchFamily="17" charset="-127"/>
                <a:ea typeface="궁서체" pitchFamily="17" charset="-127"/>
              </a:rPr>
              <a:t>동일제품군인 경우 공통으로 자료 작성</a:t>
            </a:r>
            <a:r>
              <a:rPr lang="en-US" altLang="ko-KR" sz="2400" b="1" dirty="0" smtClean="0">
                <a:latin typeface="궁서체" pitchFamily="17" charset="-127"/>
                <a:ea typeface="궁서체" pitchFamily="17" charset="-127"/>
              </a:rPr>
              <a:t>·</a:t>
            </a:r>
            <a:r>
              <a:rPr lang="ko-KR" altLang="en-US" sz="2400" b="1" dirty="0" smtClean="0">
                <a:latin typeface="궁서체" pitchFamily="17" charset="-127"/>
                <a:ea typeface="궁서체" pitchFamily="17" charset="-127"/>
              </a:rPr>
              <a:t>제출</a:t>
            </a:r>
            <a:endParaRPr lang="en-US" altLang="ko-KR" sz="2400" b="1" dirty="0" smtClean="0">
              <a:latin typeface="궁서체" pitchFamily="17" charset="-127"/>
              <a:ea typeface="궁서체" pitchFamily="17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 자료 수집기간 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재평가 공고일 이전 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3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년</a:t>
            </a: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latin typeface="궁서체" pitchFamily="17" charset="-127"/>
                <a:ea typeface="궁서체" pitchFamily="17" charset="-127"/>
              </a:rPr>
              <a:t>  ※ 2014</a:t>
            </a:r>
            <a:r>
              <a:rPr lang="ko-KR" altLang="en-US" sz="2400" b="1" dirty="0" smtClean="0">
                <a:latin typeface="궁서체" pitchFamily="17" charset="-127"/>
                <a:ea typeface="궁서체" pitchFamily="17" charset="-127"/>
              </a:rPr>
              <a:t>년도 재평가 </a:t>
            </a:r>
            <a:r>
              <a:rPr lang="en-US" altLang="ko-KR" sz="2400" b="1" dirty="0" smtClean="0">
                <a:latin typeface="궁서체" pitchFamily="17" charset="-127"/>
                <a:ea typeface="궁서체" pitchFamily="17" charset="-127"/>
              </a:rPr>
              <a:t>: </a:t>
            </a:r>
            <a:r>
              <a:rPr lang="en-US" altLang="ko-KR" sz="2400" b="1" dirty="0" smtClean="0">
                <a:solidFill>
                  <a:srgbClr val="C00000"/>
                </a:solidFill>
                <a:latin typeface="궁서체" pitchFamily="17" charset="-127"/>
                <a:ea typeface="궁서체" pitchFamily="17" charset="-127"/>
              </a:rPr>
              <a:t>2010.9.14 ~ 2013.9.13</a:t>
            </a:r>
            <a:r>
              <a:rPr lang="en-US" altLang="ko-KR" sz="2400" b="1" dirty="0" smtClean="0">
                <a:latin typeface="궁서체" pitchFamily="17" charset="-127"/>
                <a:ea typeface="궁서체" pitchFamily="17" charset="-127"/>
              </a:rPr>
              <a:t> </a:t>
            </a:r>
            <a:r>
              <a:rPr lang="ko-KR" altLang="en-US" sz="2400" b="1" dirty="0" smtClean="0">
                <a:latin typeface="궁서체" pitchFamily="17" charset="-127"/>
                <a:ea typeface="궁서체" pitchFamily="17" charset="-127"/>
              </a:rPr>
              <a:t>기간</a:t>
            </a:r>
            <a:endParaRPr lang="en-US" altLang="ko-KR" sz="2400" b="1" dirty="0" smtClean="0">
              <a:latin typeface="궁서체" pitchFamily="17" charset="-127"/>
              <a:ea typeface="궁서체" pitchFamily="17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latin typeface="궁서체" pitchFamily="17" charset="-127"/>
                <a:ea typeface="궁서체" pitchFamily="17" charset="-127"/>
              </a:rPr>
              <a:t>                       </a:t>
            </a:r>
            <a:r>
              <a:rPr lang="ko-KR" altLang="en-US" sz="2400" b="1" dirty="0" smtClean="0">
                <a:latin typeface="궁서체" pitchFamily="17" charset="-127"/>
                <a:ea typeface="궁서체" pitchFamily="17" charset="-127"/>
              </a:rPr>
              <a:t>수집 자료</a:t>
            </a:r>
            <a:endParaRPr lang="ko-KR" altLang="en-US" sz="2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908670" y="1714488"/>
            <a:ext cx="3878172" cy="64294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innerShdw blurRad="266700" dist="63500" dir="2400000">
              <a:schemeClr val="tx1">
                <a:alpha val="50000"/>
              </a:scheme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405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재평가  제출자료</a:t>
            </a:r>
            <a:endParaRPr kumimoji="0" lang="ko-KR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405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ea typeface="-윤고딕350"/>
              </a:rPr>
              <a:t>Ⅰ. </a:t>
            </a:r>
            <a:r>
              <a:rPr lang="ko-KR" altLang="en-US" sz="3200" b="1" dirty="0" smtClean="0">
                <a:ea typeface="-윤고딕350"/>
              </a:rPr>
              <a:t>의료기기 재평가 개요</a:t>
            </a:r>
            <a:endParaRPr lang="ko-KR" altLang="en-US" sz="3200" b="1" dirty="0"/>
          </a:p>
        </p:txBody>
      </p:sp>
      <p:sp>
        <p:nvSpPr>
          <p:cNvPr id="3" name="직사각형 2"/>
          <p:cNvSpPr/>
          <p:nvPr/>
        </p:nvSpPr>
        <p:spPr>
          <a:xfrm rot="457124">
            <a:off x="1076737" y="2843871"/>
            <a:ext cx="7858180" cy="32217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ko-KR" altLang="en-US" sz="2400" b="1" dirty="0">
              <a:solidFill>
                <a:schemeClr val="tx1"/>
              </a:solidFill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192378"/>
            <a:ext cx="7607198" cy="2308324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신청기간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en-US" altLang="ko-KR" sz="24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‘14.09.13 ~ 12.31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제출자료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유해사례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sz="2400" dirty="0" smtClean="0">
                <a:solidFill>
                  <a:srgbClr val="FFC000"/>
                </a:solidFill>
                <a:latin typeface="휴먼둥근헤드라인" pitchFamily="18" charset="-127"/>
                <a:ea typeface="휴먼둥근헤드라인" pitchFamily="18" charset="-127"/>
              </a:rPr>
              <a:t>안전성 정보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라벨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첨부문서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)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사용목적에 관한 </a:t>
            </a:r>
            <a:r>
              <a:rPr lang="ko-KR" alt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임상시험자료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해당제품에 한함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신청방법</a:t>
            </a:r>
            <a:endParaRPr lang="en-US" altLang="ko-KR" sz="2400" dirty="0" smtClean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전자민원 사이트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en-US" altLang="ko-KR" sz="24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http://emed.mfds.go.kr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궁서체" pitchFamily="17" charset="-127"/>
                <a:ea typeface="궁서체" pitchFamily="17" charset="-127"/>
              </a:rPr>
              <a:t>※ </a:t>
            </a:r>
            <a:r>
              <a: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궁서체" pitchFamily="17" charset="-127"/>
                <a:ea typeface="궁서체" pitchFamily="17" charset="-127"/>
              </a:rPr>
              <a:t>재평가 신청은 전자문서 접수를 원칙으로 함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궁서체" pitchFamily="17" charset="-127"/>
                <a:ea typeface="궁서체" pitchFamily="17" charset="-127"/>
              </a:rPr>
              <a:t>.</a:t>
            </a:r>
            <a:endParaRPr lang="ko-KR" alt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908670" y="1714488"/>
            <a:ext cx="3878172" cy="64294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innerShdw blurRad="266700" dist="63500" dir="2400000">
              <a:schemeClr val="tx1">
                <a:alpha val="50000"/>
              </a:scheme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405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재평가  신청</a:t>
            </a:r>
            <a:endParaRPr kumimoji="0" lang="ko-KR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405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ea typeface="-윤고딕350"/>
              </a:rPr>
              <a:t>Ⅰ. </a:t>
            </a:r>
            <a:r>
              <a:rPr lang="ko-KR" altLang="en-US" sz="3200" b="1" dirty="0" smtClean="0">
                <a:ea typeface="-윤고딕350"/>
              </a:rPr>
              <a:t>의료기기 재평가 개요</a:t>
            </a:r>
            <a:endParaRPr lang="ko-KR" altLang="en-US" sz="3200" b="1" dirty="0"/>
          </a:p>
        </p:txBody>
      </p:sp>
      <p:sp>
        <p:nvSpPr>
          <p:cNvPr id="3" name="직사각형 2"/>
          <p:cNvSpPr/>
          <p:nvPr/>
        </p:nvSpPr>
        <p:spPr>
          <a:xfrm>
            <a:off x="1076737" y="2564904"/>
            <a:ext cx="7858180" cy="3744416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ko-KR" altLang="en-US" sz="2400" b="1" dirty="0">
              <a:solidFill>
                <a:schemeClr val="tx1"/>
              </a:solidFill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568" y="2420888"/>
            <a:ext cx="7848872" cy="378565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재평가 공고</a:t>
            </a: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   </a:t>
            </a:r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홈페이지</a:t>
            </a:r>
            <a:r>
              <a:rPr lang="en-US" altLang="ko-KR" sz="2400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(www.mfds.go.kr)</a:t>
            </a:r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       알림        공고</a:t>
            </a:r>
            <a:endParaRPr lang="en-US" altLang="ko-KR" sz="2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재평가 업무 해설서</a:t>
            </a: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홈페이지       법령자료        </a:t>
            </a:r>
            <a:r>
              <a:rPr lang="ko-KR" altLang="en-US" sz="22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지침</a:t>
            </a:r>
            <a:r>
              <a:rPr lang="en-US" altLang="ko-KR" sz="22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·</a:t>
            </a:r>
            <a:r>
              <a:rPr lang="ko-KR" altLang="en-US" sz="22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가이드라인</a:t>
            </a:r>
            <a:r>
              <a:rPr lang="en-US" altLang="ko-KR" sz="22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·</a:t>
            </a:r>
            <a:r>
              <a:rPr lang="ko-KR" altLang="en-US" sz="22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해설서</a:t>
            </a:r>
            <a:endParaRPr lang="en-US" altLang="ko-KR" sz="22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신청 사이트 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en-US" altLang="ko-KR" sz="24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http://emed.mfds.go.kr</a:t>
            </a:r>
            <a:endParaRPr lang="ko-KR" alt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908670" y="1714488"/>
            <a:ext cx="3878172" cy="64294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innerShdw blurRad="266700" dist="63500" dir="2400000">
              <a:schemeClr val="tx1">
                <a:alpha val="50000"/>
              </a:scheme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405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관련 자료 검색</a:t>
            </a:r>
            <a:endParaRPr kumimoji="0" lang="ko-KR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405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5385048" y="3573016"/>
            <a:ext cx="432048" cy="36004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>
            <a:off x="6825208" y="3573016"/>
            <a:ext cx="432048" cy="36004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줄무늬가 있는 오른쪽 화살표 8"/>
          <p:cNvSpPr/>
          <p:nvPr/>
        </p:nvSpPr>
        <p:spPr>
          <a:xfrm>
            <a:off x="2936776" y="5013176"/>
            <a:ext cx="432048" cy="36004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0" name="줄무늬가 있는 오른쪽 화살표 9"/>
          <p:cNvSpPr/>
          <p:nvPr/>
        </p:nvSpPr>
        <p:spPr>
          <a:xfrm>
            <a:off x="4880992" y="5013176"/>
            <a:ext cx="432048" cy="36004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224808" y="6453336"/>
            <a:ext cx="351181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홈페이지 주소 </a:t>
            </a:r>
            <a:r>
              <a:rPr kumimoji="0" lang="en-US" altLang="ko-KR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/ </a:t>
            </a:r>
            <a:r>
              <a:rPr kumimoji="0" lang="ko-KR" altLang="en-US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기업명 삽입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88032" y="2030983"/>
            <a:ext cx="7073280" cy="2406129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유해사례 작성</a:t>
            </a:r>
            <a:endParaRPr kumimoji="0" lang="en-US" altLang="ko-KR" sz="5500" b="1" i="0" u="wavy" strike="noStrike" kern="120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/>
            </a:r>
            <a:b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</a:b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         …2014…</a:t>
            </a:r>
            <a:endParaRPr kumimoji="0" lang="ko-KR" altLang="en-US" sz="5500" b="1" i="0" u="wavy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Ⅱ.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유해사례 작성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ea typeface="-윤고딕35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34008" y="5040560"/>
            <a:ext cx="8295456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  ▷ 유해사례분석보고서 ①은 허가된 </a:t>
            </a:r>
            <a:r>
              <a:rPr lang="ko-KR" altLang="en-US" sz="2400" b="1" dirty="0" smtClean="0">
                <a:solidFill>
                  <a:srgbClr val="FFFF00"/>
                </a:solidFill>
                <a:latin typeface="HY동녘M" pitchFamily="18" charset="-127"/>
                <a:ea typeface="HY동녘M" pitchFamily="18" charset="-127"/>
              </a:rPr>
              <a:t>제품 정보 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기재</a:t>
            </a:r>
            <a:endParaRPr lang="ko-KR" altLang="en-US" sz="2400" dirty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848546" y="1772817"/>
            <a:ext cx="8280920" cy="272775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※ </a:t>
            </a:r>
            <a:r>
              <a:rPr kumimoji="0" lang="ko-KR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유해사례</a:t>
            </a:r>
            <a:r>
              <a:rPr kumimoji="0" lang="ko-KR" altLang="en-US" sz="24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en-US" altLang="ko-KR" sz="24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kumimoji="0" lang="ko-KR" altLang="en-US" sz="24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의료기기를 정상적인 </a:t>
            </a:r>
            <a:r>
              <a:rPr kumimoji="0"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사용방법에 따라</a:t>
            </a:r>
            <a:endParaRPr kumimoji="0" lang="en-US" altLang="ko-KR" sz="2400" dirty="0" smtClean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kumimoji="0"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사용한 </a:t>
            </a:r>
            <a:r>
              <a:rPr kumimoji="0" lang="ko-KR" altLang="en-US" sz="24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경우 발생된 바람직하지 </a:t>
            </a:r>
            <a:r>
              <a:rPr kumimoji="0"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아니한 결과</a:t>
            </a:r>
            <a:endParaRPr kumimoji="0" lang="en-US" altLang="ko-KR" sz="2400" dirty="0" smtClean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kumimoji="0"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kumimoji="0"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허가증 사용방법에 따른 사용</a:t>
            </a:r>
            <a:r>
              <a:rPr kumimoji="0"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kumimoji="0" lang="en-US" altLang="ko-KR" sz="2400" dirty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※ </a:t>
            </a:r>
            <a:r>
              <a:rPr kumimoji="0" lang="ko-KR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유해사례 분석보고서의 신뢰성 확인이 </a:t>
            </a:r>
            <a:r>
              <a:rPr kumimoji="0"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필요한 경우</a:t>
            </a:r>
            <a:endParaRPr kumimoji="0" lang="en-US" altLang="ko-K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kumimoji="0"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 추가로 </a:t>
            </a:r>
            <a:r>
              <a:rPr kumimoji="0" lang="ko-KR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근거자료 제출</a:t>
            </a: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Ⅱ.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유해사례 작성</a:t>
            </a:r>
            <a:endParaRPr lang="ko-KR" altLang="en-US" sz="3200" b="1" dirty="0">
              <a:ea typeface="-윤고딕35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38064"/>
            <a:ext cx="8210084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Ⅱ.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유해사례 작성</a:t>
            </a:r>
            <a:endParaRPr lang="ko-KR" alt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8208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Ⅱ.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유해사례 작성</a:t>
            </a:r>
            <a:endParaRPr lang="ko-KR" altLang="en-US" sz="3200" b="1" dirty="0"/>
          </a:p>
        </p:txBody>
      </p:sp>
      <p:sp>
        <p:nvSpPr>
          <p:cNvPr id="3" name="직사각형 2"/>
          <p:cNvSpPr/>
          <p:nvPr/>
        </p:nvSpPr>
        <p:spPr>
          <a:xfrm>
            <a:off x="834008" y="5040560"/>
            <a:ext cx="8295456" cy="1556792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▷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유해사례분석보고서 ②는 의료기기 사용 시 </a:t>
            </a:r>
            <a:r>
              <a:rPr lang="ko-KR" altLang="en-US" sz="2400" b="1" dirty="0" smtClean="0">
                <a:solidFill>
                  <a:srgbClr val="FFFF00"/>
                </a:solidFill>
                <a:latin typeface="HY동녘M" pitchFamily="18" charset="-127"/>
                <a:ea typeface="HY동녘M" pitchFamily="18" charset="-127"/>
              </a:rPr>
              <a:t>발생된 사용</a:t>
            </a:r>
            <a:endParaRPr lang="en-US" altLang="ko-KR" sz="2400" b="1" dirty="0" smtClean="0">
              <a:solidFill>
                <a:srgbClr val="FFFF00"/>
              </a:solidFill>
              <a:latin typeface="HY동녘M" pitchFamily="18" charset="-127"/>
              <a:ea typeface="HY동녘M" pitchFamily="18" charset="-127"/>
            </a:endParaRPr>
          </a:p>
          <a:p>
            <a:pPr algn="just"/>
            <a:r>
              <a:rPr lang="en-US" altLang="ko-KR" sz="2400" b="1" dirty="0" smtClean="0">
                <a:solidFill>
                  <a:srgbClr val="FFFF00"/>
                </a:solidFill>
                <a:latin typeface="HY동녘M" pitchFamily="18" charset="-127"/>
                <a:ea typeface="HY동녘M" pitchFamily="18" charset="-127"/>
              </a:rPr>
              <a:t>  </a:t>
            </a:r>
            <a:r>
              <a:rPr lang="ko-KR" altLang="en-US" sz="2400" b="1" dirty="0" smtClean="0">
                <a:solidFill>
                  <a:srgbClr val="FFFF00"/>
                </a:solidFill>
                <a:latin typeface="HY동녘M" pitchFamily="18" charset="-127"/>
                <a:ea typeface="HY동녘M" pitchFamily="18" charset="-127"/>
              </a:rPr>
              <a:t>오류</a:t>
            </a:r>
            <a:r>
              <a:rPr lang="en-US" altLang="ko-KR" sz="2400" b="1" dirty="0" smtClean="0">
                <a:solidFill>
                  <a:srgbClr val="FFFF00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400" b="1" dirty="0" smtClean="0">
                <a:solidFill>
                  <a:srgbClr val="FFFF00"/>
                </a:solidFill>
                <a:latin typeface="HY동녘M" pitchFamily="18" charset="-127"/>
                <a:ea typeface="HY동녘M" pitchFamily="18" charset="-127"/>
              </a:rPr>
              <a:t>사용자 피해 등 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올바른 사용법에 따라 사용하였으나</a:t>
            </a:r>
            <a:endParaRPr lang="en-US" altLang="ko-KR" sz="2400" b="1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algn="just"/>
            <a:r>
              <a:rPr lang="en-US" altLang="ko-KR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 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예상치 못하게 발생된 결과를 기재</a:t>
            </a:r>
            <a:endParaRPr lang="en-US" altLang="ko-KR" sz="2400" b="1" dirty="0" smtClean="0">
              <a:solidFill>
                <a:srgbClr val="FFFF00"/>
              </a:solidFill>
              <a:latin typeface="HY동녘M" pitchFamily="18" charset="-127"/>
              <a:ea typeface="HY동녘M" pitchFamily="18" charset="-127"/>
            </a:endParaRPr>
          </a:p>
          <a:p>
            <a:pPr algn="just"/>
            <a:r>
              <a:rPr lang="ko-KR" altLang="en-US" sz="1900" b="1" dirty="0" smtClean="0">
                <a:solidFill>
                  <a:srgbClr val="FFC000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1900" b="1" dirty="0" smtClean="0">
                <a:solidFill>
                  <a:srgbClr val="FFC000"/>
                </a:solidFill>
                <a:latin typeface="HY동녘M" pitchFamily="18" charset="-127"/>
                <a:ea typeface="HY동녘M" pitchFamily="18" charset="-127"/>
              </a:rPr>
              <a:t>  ※ </a:t>
            </a:r>
            <a:r>
              <a:rPr lang="ko-KR" altLang="en-US" sz="1900" b="1" dirty="0" smtClean="0">
                <a:solidFill>
                  <a:srgbClr val="FFC000"/>
                </a:solidFill>
                <a:latin typeface="HY동녘M" pitchFamily="18" charset="-127"/>
                <a:ea typeface="HY동녘M" pitchFamily="18" charset="-127"/>
              </a:rPr>
              <a:t>동일 유해사례가  </a:t>
            </a:r>
            <a:r>
              <a:rPr lang="en-US" altLang="ko-KR" sz="19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3</a:t>
            </a:r>
            <a:r>
              <a:rPr lang="ko-KR" altLang="en-US" sz="19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회 이상 </a:t>
            </a:r>
            <a:r>
              <a:rPr lang="ko-KR" altLang="en-US" sz="1900" b="1" dirty="0" smtClean="0">
                <a:solidFill>
                  <a:srgbClr val="FFC000"/>
                </a:solidFill>
                <a:latin typeface="HY동녘M" pitchFamily="18" charset="-127"/>
                <a:ea typeface="HY동녘M" pitchFamily="18" charset="-127"/>
              </a:rPr>
              <a:t>발생하여 별도의 주의가 필요한 경우 작성</a:t>
            </a:r>
            <a:endParaRPr lang="ko-KR" altLang="en-US" sz="2400" dirty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848546" y="1772817"/>
            <a:ext cx="8280920" cy="272775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just">
              <a:defRPr/>
            </a:pPr>
            <a:r>
              <a:rPr lang="en-US" altLang="ko-KR" sz="24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※</a:t>
            </a:r>
            <a:r>
              <a:rPr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동일제품군</a:t>
            </a:r>
            <a:r>
              <a:rPr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제조국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제조사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품목명이 동일한 의료기기 중 사용목적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사용방법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제조방법 및 원재료</a:t>
            </a:r>
            <a:r>
              <a:rPr lang="en-US" altLang="ko-KR" sz="2200" b="1" dirty="0" smtClean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(</a:t>
            </a:r>
            <a:r>
              <a:rPr lang="ko-KR" altLang="en-US" sz="2200" b="1" dirty="0" smtClean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의료용품</a:t>
            </a:r>
            <a:r>
              <a:rPr lang="en-US" altLang="ko-KR" sz="2200" b="1" dirty="0" smtClean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, </a:t>
            </a:r>
            <a:r>
              <a:rPr lang="ko-KR" altLang="en-US" sz="2200" b="1" dirty="0" smtClean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치과재료</a:t>
            </a:r>
            <a:r>
              <a:rPr lang="en-US" altLang="ko-KR" sz="2200" b="1" dirty="0" smtClean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, </a:t>
            </a:r>
            <a:r>
              <a:rPr lang="ko-KR" altLang="en-US" sz="2200" b="1" dirty="0" smtClean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체외진단분석기용 시약에 한한다</a:t>
            </a:r>
            <a:r>
              <a:rPr lang="en-US" altLang="ko-KR" sz="2200" b="1" dirty="0" smtClean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)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가 동일한 것으로 색상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치수 등의 차이가 있거나 구성 부분품이 변경 또는 추가되는 일련의 모델</a:t>
            </a:r>
            <a:r>
              <a:rPr lang="en-US" altLang="ko-KR" sz="2200" b="1" dirty="0" smtClean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(</a:t>
            </a:r>
            <a:r>
              <a:rPr lang="ko-KR" altLang="en-US" sz="2200" b="1" dirty="0" smtClean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시리즈 제품</a:t>
            </a:r>
            <a:r>
              <a:rPr lang="en-US" altLang="ko-KR" sz="2200" b="1" dirty="0" smtClean="0">
                <a:solidFill>
                  <a:schemeClr val="tx1"/>
                </a:solidFill>
                <a:latin typeface="HY목판L" pitchFamily="18" charset="-127"/>
                <a:ea typeface="HY목판L" pitchFamily="18" charset="-127"/>
              </a:rPr>
              <a:t>)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들로 구성된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제품군을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말한다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다만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본질적으로 동등하지 아니하여 </a:t>
            </a:r>
            <a:r>
              <a:rPr lang="ko-KR" altLang="en-US" sz="2300" b="1" dirty="0" err="1" smtClean="0">
                <a:solidFill>
                  <a:srgbClr val="FF0000"/>
                </a:solidFill>
                <a:latin typeface="HY목판L" pitchFamily="18" charset="-127"/>
                <a:ea typeface="HY목판L" pitchFamily="18" charset="-127"/>
              </a:rPr>
              <a:t>의료기기법</a:t>
            </a:r>
            <a:r>
              <a:rPr lang="ko-KR" altLang="en-US" sz="2300" b="1" dirty="0" smtClean="0">
                <a:solidFill>
                  <a:srgbClr val="FF0000"/>
                </a:solidFill>
                <a:latin typeface="HY목판L" pitchFamily="18" charset="-127"/>
                <a:ea typeface="HY목판L" pitchFamily="18" charset="-127"/>
              </a:rPr>
              <a:t> 시행규칙 제</a:t>
            </a:r>
            <a:r>
              <a:rPr lang="en-US" altLang="ko-KR" sz="2300" b="1" dirty="0" smtClean="0">
                <a:solidFill>
                  <a:srgbClr val="FF0000"/>
                </a:solidFill>
                <a:latin typeface="HY목판L" pitchFamily="18" charset="-127"/>
                <a:ea typeface="HY목판L" pitchFamily="18" charset="-127"/>
              </a:rPr>
              <a:t>7</a:t>
            </a:r>
            <a:r>
              <a:rPr lang="ko-KR" altLang="en-US" sz="2300" b="1" dirty="0" smtClean="0">
                <a:solidFill>
                  <a:srgbClr val="FF0000"/>
                </a:solidFill>
                <a:latin typeface="HY목판L" pitchFamily="18" charset="-127"/>
                <a:ea typeface="HY목판L" pitchFamily="18" charset="-127"/>
              </a:rPr>
              <a:t>조</a:t>
            </a:r>
            <a:r>
              <a:rPr lang="en-US" altLang="ko-KR" sz="2300" b="1" dirty="0" smtClean="0">
                <a:solidFill>
                  <a:srgbClr val="FF0000"/>
                </a:solidFill>
                <a:latin typeface="HY목판L" pitchFamily="18" charset="-127"/>
                <a:ea typeface="HY목판L" pitchFamily="18" charset="-127"/>
              </a:rPr>
              <a:t>2</a:t>
            </a:r>
            <a:r>
              <a:rPr lang="ko-KR" altLang="en-US" sz="2300" b="1" dirty="0" smtClean="0">
                <a:solidFill>
                  <a:srgbClr val="FF0000"/>
                </a:solidFill>
                <a:latin typeface="HY목판L" pitchFamily="18" charset="-127"/>
                <a:ea typeface="HY목판L" pitchFamily="18" charset="-127"/>
              </a:rPr>
              <a:t>항의 자료를 제출해야 하는 경우 제외</a:t>
            </a:r>
            <a:endParaRPr lang="ko-KR" altLang="en-US" sz="2300" dirty="0">
              <a:solidFill>
                <a:srgbClr val="FF0000"/>
              </a:solidFill>
              <a:latin typeface="HY목판L" pitchFamily="18" charset="-127"/>
              <a:ea typeface="HY목판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Ⅱ.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유해사례 작성</a:t>
            </a:r>
            <a:endParaRPr lang="ko-KR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18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962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504" y="1846800"/>
            <a:ext cx="8208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Ⅱ.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유해사례 작성</a:t>
            </a:r>
            <a:endParaRPr lang="ko-KR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19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962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000" y="1846800"/>
            <a:ext cx="8208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/>
          <p:nvPr/>
        </p:nvGrpSpPr>
        <p:grpSpPr>
          <a:xfrm>
            <a:off x="128464" y="1340768"/>
            <a:ext cx="1115441" cy="1160073"/>
            <a:chOff x="878066" y="1367046"/>
            <a:chExt cx="1029638" cy="1160073"/>
          </a:xfrm>
        </p:grpSpPr>
        <p:sp>
          <p:nvSpPr>
            <p:cNvPr id="14" name="TextBox 13"/>
            <p:cNvSpPr txBox="1"/>
            <p:nvPr/>
          </p:nvSpPr>
          <p:spPr>
            <a:xfrm>
              <a:off x="878066" y="1615619"/>
              <a:ext cx="10296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목차</a:t>
              </a: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1158885" y="1367046"/>
              <a:ext cx="468000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1158885" y="2527119"/>
              <a:ext cx="4680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모서리가 둥근 직사각형 6"/>
          <p:cNvSpPr/>
          <p:nvPr/>
        </p:nvSpPr>
        <p:spPr>
          <a:xfrm>
            <a:off x="1352600" y="1412776"/>
            <a:ext cx="8136904" cy="49685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내용 개체 틀 10"/>
          <p:cNvGraphicFramePr>
            <a:graphicFrameLocks/>
          </p:cNvGraphicFramePr>
          <p:nvPr/>
        </p:nvGraphicFramePr>
        <p:xfrm>
          <a:off x="1496616" y="1628800"/>
          <a:ext cx="78488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522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Ⅱ.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-윤고딕350"/>
              </a:rPr>
              <a:t>유해사례 작성</a:t>
            </a:r>
            <a:endParaRPr lang="ko-KR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20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962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000" y="1846800"/>
            <a:ext cx="8208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224808" y="6453336"/>
            <a:ext cx="351181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홈페이지 주소 </a:t>
            </a:r>
            <a:r>
              <a:rPr kumimoji="0" lang="en-US" altLang="ko-KR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/ </a:t>
            </a:r>
            <a:r>
              <a:rPr kumimoji="0" lang="ko-KR" altLang="en-US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기업명 삽입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88032" y="2030983"/>
            <a:ext cx="7073280" cy="2406129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안전성 정보 작성</a:t>
            </a:r>
            <a:endParaRPr kumimoji="0" lang="en-US" altLang="ko-KR" sz="5500" b="1" i="0" u="wavy" strike="noStrike" kern="120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/>
            </a:r>
            <a:b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</a:b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         …2014…</a:t>
            </a:r>
            <a:endParaRPr kumimoji="0" lang="ko-KR" altLang="en-US" sz="5500" b="1" i="0" u="wavy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ea typeface="-윤고딕35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34008" y="5040560"/>
            <a:ext cx="8295456" cy="1556792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▷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2400" b="1" dirty="0" smtClean="0">
                <a:solidFill>
                  <a:srgbClr val="FFFF00"/>
                </a:solidFill>
                <a:latin typeface="HY동녘M" pitchFamily="18" charset="-127"/>
                <a:ea typeface="HY동녘M" pitchFamily="18" charset="-127"/>
              </a:rPr>
              <a:t>안전성 정보의 종류 </a:t>
            </a:r>
            <a:r>
              <a:rPr lang="en-US" altLang="ko-KR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: 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국내</a:t>
            </a:r>
            <a:r>
              <a:rPr lang="en-US" altLang="ko-KR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·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외 학술논문 정보</a:t>
            </a:r>
            <a:r>
              <a:rPr lang="en-US" altLang="ko-KR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임상시험 </a:t>
            </a:r>
            <a:endParaRPr lang="en-US" altLang="ko-KR" sz="2400" b="1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algn="just"/>
            <a:r>
              <a:rPr lang="en-US" altLang="ko-KR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    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자료 정보</a:t>
            </a:r>
            <a:r>
              <a:rPr lang="en-US" altLang="ko-KR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제조원의 제품 설명서 정보</a:t>
            </a:r>
            <a:r>
              <a:rPr lang="en-US" altLang="ko-KR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국내</a:t>
            </a:r>
            <a:r>
              <a:rPr lang="en-US" altLang="ko-KR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·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외 정부</a:t>
            </a:r>
            <a:endParaRPr lang="en-US" altLang="ko-KR" sz="2400" b="1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algn="just"/>
            <a:r>
              <a:rPr lang="en-US" altLang="ko-KR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    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기관 발표 정보</a:t>
            </a:r>
            <a:r>
              <a:rPr lang="en-US" altLang="ko-KR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위험관리 분석 보고서 정보</a:t>
            </a:r>
            <a:endParaRPr lang="ko-KR" altLang="en-US" sz="2400" dirty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848546" y="1772817"/>
            <a:ext cx="8280920" cy="272775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※</a:t>
            </a:r>
            <a:r>
              <a:rPr lang="en-US" altLang="ko-KR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안전성 정보 </a:t>
            </a:r>
            <a:r>
              <a:rPr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품목 허가</a:t>
            </a:r>
            <a:r>
              <a:rPr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·</a:t>
            </a:r>
            <a:r>
              <a:rPr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신고된 의료기기의</a:t>
            </a:r>
            <a:endParaRPr lang="en-US" altLang="ko-KR" sz="2400" dirty="0" smtClean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안전성 및 유효성과 관련된 새로운 자료나 정보</a:t>
            </a:r>
            <a:endParaRPr lang="en-US" altLang="ko-KR" sz="2400" dirty="0" smtClean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 smtClean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※</a:t>
            </a:r>
            <a:r>
              <a:rPr lang="en-US" altLang="ko-KR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안전성 정보의 신뢰성 확인이 필요한 경우 추가</a:t>
            </a:r>
            <a:endParaRPr lang="en-US" altLang="ko-KR" sz="2400" dirty="0" smtClean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   </a:t>
            </a:r>
            <a:r>
              <a:rPr lang="ko-KR" altLang="en-US" sz="24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근거자료 제출</a:t>
            </a:r>
            <a:endParaRPr lang="ko-KR" altLang="en-US" sz="2400" dirty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6267450" cy="542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32000"/>
            <a:ext cx="66967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-5504" y="1554032"/>
            <a:ext cx="905894" cy="3501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국내</a:t>
            </a:r>
            <a:r>
              <a:rPr lang="en-US" altLang="ko-KR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·</a:t>
            </a:r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외 학술논문 정보 ⓐ</a:t>
            </a:r>
            <a:endParaRPr lang="ko-KR" altLang="en-US" sz="2400" b="1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32000"/>
            <a:ext cx="6840760" cy="549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00" y="1449360"/>
            <a:ext cx="6480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-5504" y="1504880"/>
            <a:ext cx="905894" cy="3501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임상시험 자료정보 ⓑ</a:t>
            </a:r>
            <a:endParaRPr lang="ko-KR" altLang="en-US" sz="2400" b="1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224808" y="6453336"/>
            <a:ext cx="351181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홈페이지 주소 </a:t>
            </a:r>
            <a:r>
              <a:rPr kumimoji="0" lang="en-US" altLang="ko-KR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/ </a:t>
            </a:r>
            <a:r>
              <a:rPr kumimoji="0" lang="ko-KR" altLang="en-US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기업명 삽입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88032" y="2030983"/>
            <a:ext cx="7073280" cy="2406129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의료기기 재평가 개요</a:t>
            </a:r>
            <a:endParaRPr kumimoji="0" lang="en-US" altLang="ko-KR" sz="5500" b="1" i="0" u="wavy" strike="noStrike" kern="120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/>
            </a:r>
            <a:b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</a:b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         …2014…</a:t>
            </a:r>
            <a:endParaRPr kumimoji="0" lang="ko-KR" altLang="en-US" sz="5500" b="1" i="0" u="wavy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00" y="1449360"/>
            <a:ext cx="6480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-5504" y="1504880"/>
            <a:ext cx="905894" cy="3501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제조원의 제품 설명서</a:t>
            </a:r>
            <a:endParaRPr lang="en-US" altLang="ko-KR" sz="24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ⓒ</a:t>
            </a:r>
            <a:endParaRPr lang="ko-KR" altLang="en-US" sz="2400" b="1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999" y="1449360"/>
            <a:ext cx="6480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-5504" y="1504880"/>
            <a:ext cx="905894" cy="3501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국내</a:t>
            </a:r>
            <a:r>
              <a:rPr lang="en-US" altLang="ko-KR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·</a:t>
            </a:r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외 정부기관 발표자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료</a:t>
            </a:r>
            <a:endParaRPr lang="en-US" altLang="ko-KR" sz="24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ⓓ</a:t>
            </a:r>
            <a:endParaRPr lang="ko-KR" altLang="en-US" sz="2400" b="1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5025008" y="1844824"/>
            <a:ext cx="4176464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ko-KR" sz="3200" b="1" dirty="0" smtClean="0">
                <a:latin typeface="바탕" pitchFamily="18" charset="-127"/>
                <a:ea typeface="바탕" pitchFamily="18" charset="-127"/>
              </a:rPr>
              <a:t>Ⅰ. </a:t>
            </a:r>
            <a:r>
              <a:rPr lang="ko-KR" altLang="en-US" sz="3200" b="1" dirty="0" smtClean="0">
                <a:latin typeface="바탕" pitchFamily="18" charset="-127"/>
                <a:ea typeface="바탕" pitchFamily="18" charset="-127"/>
              </a:rPr>
              <a:t>의료기기 재평가 개요</a:t>
            </a:r>
            <a:endParaRPr lang="ko-KR" altLang="en-US" sz="3200" b="1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2996952"/>
            <a:ext cx="7452322" cy="38610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88504" y="1340768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/>
            </a:r>
            <a:b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</a:b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목판L" pitchFamily="18" charset="-127"/>
              <a:ea typeface="HY목판L" pitchFamily="18" charset="-127"/>
            </a:endParaRPr>
          </a:p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                                                              </a:t>
            </a:r>
            <a:r>
              <a:rPr lang="ko-KR" altLang="en-US" sz="3200" b="1" dirty="0" smtClean="0">
                <a:latin typeface="HY목판L" pitchFamily="18" charset="-127"/>
                <a:ea typeface="HY목판L" pitchFamily="18" charset="-127"/>
              </a:rPr>
              <a:t>의료기기  재평가란</a:t>
            </a:r>
            <a:r>
              <a:rPr lang="en-US" altLang="ko-KR" sz="3200" b="1" dirty="0" smtClean="0">
                <a:latin typeface="HY목판L" pitchFamily="18" charset="-127"/>
                <a:ea typeface="HY목판L" pitchFamily="18" charset="-127"/>
              </a:rPr>
              <a:t>?</a:t>
            </a:r>
          </a:p>
          <a:p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목판L" pitchFamily="18" charset="-127"/>
              <a:ea typeface="HY목판L" pitchFamily="18" charset="-127"/>
            </a:endParaRPr>
          </a:p>
          <a:p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목판L" pitchFamily="18" charset="-127"/>
              <a:ea typeface="HY목판L" pitchFamily="18" charset="-127"/>
            </a:endParaRPr>
          </a:p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/>
            </a:r>
            <a:b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</a:b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/>
            </a:r>
            <a:b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</a:b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품목허가</a:t>
            </a:r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·</a:t>
            </a: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신고된 의료기기  중</a:t>
            </a:r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/>
            </a:r>
            <a:b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</a:b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최신의 과학수준에서 안전성 및</a:t>
            </a:r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/>
            </a:r>
            <a:b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</a:b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유효성에 대한 검증의 필요성이</a:t>
            </a:r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/>
            </a:r>
            <a:b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</a:b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인정되는 의료기기에 대하여</a:t>
            </a:r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/>
            </a:r>
            <a:b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</a:b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재검토하는 제도</a:t>
            </a:r>
            <a:endParaRPr lang="ko-KR" altLang="en-US" sz="3600" b="1" dirty="0">
              <a:solidFill>
                <a:schemeClr val="bg1">
                  <a:lumMod val="50000"/>
                </a:schemeClr>
              </a:solidFill>
              <a:latin typeface="휴먼옛체" pitchFamily="18" charset="-127"/>
              <a:ea typeface="휴먼옛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00" y="1449360"/>
            <a:ext cx="6480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-5504" y="1504880"/>
            <a:ext cx="905894" cy="3501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위험관리 분 석</a:t>
            </a:r>
            <a:endParaRPr lang="en-US" altLang="ko-KR" sz="24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보고서</a:t>
            </a:r>
            <a:endParaRPr lang="en-US" altLang="ko-KR" sz="24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ⓔ</a:t>
            </a:r>
            <a:endParaRPr lang="ko-KR" altLang="en-US" sz="2400" b="1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-윤고딕350"/>
              </a:rPr>
              <a:t>안전성 정보 작성</a:t>
            </a:r>
            <a:endParaRPr lang="ko-KR" altLang="en-US" sz="3200" b="1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안전성 정보 작성</a:t>
            </a:r>
            <a:endParaRPr lang="ko-KR" altLang="en-US" sz="3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00" y="1555224"/>
            <a:ext cx="6480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안전성 정보 작성</a:t>
            </a:r>
            <a:endParaRPr lang="ko-KR" altLang="en-US" sz="3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안전성 정보 작성</a:t>
            </a:r>
            <a:endParaRPr lang="ko-KR" altLang="en-US" sz="3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안전성 정보 작성</a:t>
            </a:r>
            <a:endParaRPr lang="ko-KR" altLang="en-US" sz="3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-5504" y="1504880"/>
            <a:ext cx="905894" cy="3501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b="1" dirty="0" err="1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유해사</a:t>
            </a:r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례</a:t>
            </a:r>
            <a:r>
              <a:rPr lang="en-US" altLang="ko-KR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·</a:t>
            </a:r>
          </a:p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안전성정 보</a:t>
            </a:r>
            <a:endParaRPr lang="en-US" altLang="ko-KR" sz="2400" b="1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pPr algn="just"/>
            <a:r>
              <a:rPr lang="ko-KR" altLang="en-US" sz="2400" b="1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없음 ⓕ</a:t>
            </a:r>
            <a:endParaRPr lang="ko-KR" altLang="en-US" sz="2400" b="1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폭발 2 7"/>
          <p:cNvSpPr/>
          <p:nvPr/>
        </p:nvSpPr>
        <p:spPr>
          <a:xfrm rot="206347">
            <a:off x="7101417" y="1124744"/>
            <a:ext cx="2720752" cy="208823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88504" y="2636912"/>
            <a:ext cx="2664296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latin typeface="바탕" pitchFamily="18" charset="-127"/>
                <a:ea typeface="바탕" pitchFamily="18" charset="-127"/>
              </a:rPr>
              <a:t>Ⅰ. </a:t>
            </a:r>
            <a:r>
              <a:rPr lang="ko-KR" altLang="en-US" sz="3200" b="1" dirty="0" smtClean="0">
                <a:latin typeface="바탕" pitchFamily="18" charset="-127"/>
                <a:ea typeface="바탕" pitchFamily="18" charset="-127"/>
              </a:rPr>
              <a:t>의료기기 재평가 개요</a:t>
            </a:r>
            <a:endParaRPr lang="ko-KR" altLang="en-US" sz="3200" b="1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28" y="2852936"/>
            <a:ext cx="2232248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궁서체" pitchFamily="17" charset="-127"/>
                <a:ea typeface="궁서체" pitchFamily="17" charset="-127"/>
              </a:rPr>
              <a:t>공통기준규격 </a:t>
            </a:r>
            <a:endParaRPr lang="en-US" altLang="ko-KR" sz="2400" b="1" dirty="0" smtClean="0">
              <a:latin typeface="궁서체" pitchFamily="17" charset="-127"/>
              <a:ea typeface="궁서체" pitchFamily="17" charset="-127"/>
            </a:endParaRPr>
          </a:p>
          <a:p>
            <a:r>
              <a:rPr lang="ko-KR" altLang="en-US" sz="2400" b="1" dirty="0" err="1" smtClean="0">
                <a:latin typeface="궁서체" pitchFamily="17" charset="-127"/>
                <a:ea typeface="궁서체" pitchFamily="17" charset="-127"/>
              </a:rPr>
              <a:t>미적용</a:t>
            </a:r>
            <a:r>
              <a:rPr lang="ko-KR" altLang="en-US" sz="2400" b="1" dirty="0" smtClean="0">
                <a:latin typeface="궁서체" pitchFamily="17" charset="-127"/>
                <a:ea typeface="궁서체" pitchFamily="17" charset="-127"/>
              </a:rPr>
              <a:t> 품목</a:t>
            </a:r>
            <a:endParaRPr lang="en-US" altLang="ko-KR" sz="2400" b="1" dirty="0" smtClean="0">
              <a:latin typeface="궁서체" pitchFamily="17" charset="-127"/>
              <a:ea typeface="궁서체" pitchFamily="17" charset="-127"/>
            </a:endParaRPr>
          </a:p>
          <a:p>
            <a:r>
              <a:rPr lang="ko-KR" altLang="en-US" sz="2400" b="1" dirty="0" smtClean="0">
                <a:latin typeface="궁서체" pitchFamily="17" charset="-127"/>
                <a:ea typeface="궁서체" pitchFamily="17" charset="-127"/>
              </a:rPr>
              <a:t>재평가</a:t>
            </a:r>
            <a:endParaRPr lang="ko-KR" altLang="en-US" sz="2400" b="1" dirty="0">
              <a:latin typeface="궁서체" pitchFamily="17" charset="-127"/>
              <a:ea typeface="궁서체" pitchFamily="17" charset="-127"/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1424608" y="1196752"/>
          <a:ext cx="67687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5961112" y="4365104"/>
            <a:ext cx="2736304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77136" y="4581128"/>
            <a:ext cx="2304256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ko-KR" altLang="en-US" sz="2400" b="1" dirty="0" smtClean="0">
                <a:latin typeface="HY목판L" pitchFamily="18" charset="-127"/>
                <a:ea typeface="HY목판L" pitchFamily="18" charset="-127"/>
              </a:rPr>
              <a:t>유해사례</a:t>
            </a:r>
            <a:endParaRPr lang="en-US" altLang="ko-KR" sz="2400" b="1" dirty="0" smtClean="0">
              <a:latin typeface="HY목판L" pitchFamily="18" charset="-127"/>
              <a:ea typeface="HY목판L" pitchFamily="18" charset="-127"/>
            </a:endParaRPr>
          </a:p>
          <a:p>
            <a:pPr lvl="0"/>
            <a:r>
              <a:rPr lang="ko-KR" altLang="en-US" sz="2400" b="1" dirty="0" smtClean="0">
                <a:solidFill>
                  <a:srgbClr val="C00000"/>
                </a:solidFill>
                <a:latin typeface="HY목판L" pitchFamily="18" charset="-127"/>
                <a:ea typeface="HY목판L" pitchFamily="18" charset="-127"/>
              </a:rPr>
              <a:t>안전성정보</a:t>
            </a:r>
            <a:endParaRPr lang="en-US" altLang="ko-KR" sz="2400" b="1" dirty="0" smtClean="0">
              <a:solidFill>
                <a:srgbClr val="C00000"/>
              </a:solidFill>
              <a:latin typeface="HY목판L" pitchFamily="18" charset="-127"/>
              <a:ea typeface="HY목판L" pitchFamily="18" charset="-127"/>
            </a:endParaRPr>
          </a:p>
          <a:p>
            <a:pPr lvl="0"/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HY목판L" pitchFamily="18" charset="-127"/>
                <a:ea typeface="HY목판L" pitchFamily="18" charset="-127"/>
              </a:rPr>
              <a:t>라벨</a:t>
            </a:r>
            <a:r>
              <a:rPr lang="en-US" altLang="ko-KR" sz="2400" b="1" dirty="0" smtClean="0">
                <a:solidFill>
                  <a:srgbClr val="C00000"/>
                </a:solidFill>
                <a:latin typeface="HY목판L" pitchFamily="18" charset="-127"/>
                <a:ea typeface="HY목판L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HY목판L" pitchFamily="18" charset="-127"/>
                <a:ea typeface="HY목판L" pitchFamily="18" charset="-127"/>
              </a:rPr>
              <a:t>첨부문서 </a:t>
            </a:r>
            <a:r>
              <a:rPr lang="ko-KR" altLang="en-US" sz="2400" b="1" dirty="0" smtClean="0">
                <a:latin typeface="HY목판L" pitchFamily="18" charset="-127"/>
                <a:ea typeface="HY목판L" pitchFamily="18" charset="-127"/>
              </a:rPr>
              <a:t>재평가</a:t>
            </a:r>
            <a:endParaRPr lang="en-US" altLang="ko-KR" sz="2400" b="1" dirty="0" smtClean="0"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20495030">
            <a:off x="7517876" y="1519017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FFFF00"/>
                </a:solidFill>
                <a:latin typeface="HY목판L" pitchFamily="18" charset="-127"/>
                <a:ea typeface="HY목판L" pitchFamily="18" charset="-127"/>
              </a:rPr>
              <a:t>~2019</a:t>
            </a:r>
          </a:p>
          <a:p>
            <a:r>
              <a:rPr lang="en-US" altLang="ko-KR" sz="3200" b="1" dirty="0" smtClean="0">
                <a:solidFill>
                  <a:srgbClr val="FFFF00"/>
                </a:solidFill>
                <a:latin typeface="HY목판L" pitchFamily="18" charset="-127"/>
                <a:ea typeface="HY목판L" pitchFamily="18" charset="-127"/>
              </a:rPr>
              <a:t>7</a:t>
            </a:r>
            <a:r>
              <a:rPr lang="ko-KR" altLang="en-US" sz="3200" b="1" dirty="0" smtClean="0">
                <a:solidFill>
                  <a:srgbClr val="FFFF00"/>
                </a:solidFill>
                <a:latin typeface="HY목판L" pitchFamily="18" charset="-127"/>
                <a:ea typeface="HY목판L" pitchFamily="18" charset="-127"/>
              </a:rPr>
              <a:t>년 주기</a:t>
            </a:r>
            <a:endParaRPr lang="ko-KR" altLang="en-US" sz="3200" b="1" dirty="0">
              <a:solidFill>
                <a:srgbClr val="FFFF00"/>
              </a:solidFill>
              <a:latin typeface="HY목판L" pitchFamily="18" charset="-127"/>
              <a:ea typeface="HY목판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안전성 정보 작성</a:t>
            </a:r>
            <a:endParaRPr lang="ko-KR" altLang="en-US" sz="3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안전성 정보 작성</a:t>
            </a:r>
            <a:endParaRPr lang="ko-KR" altLang="en-US" sz="3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00" y="1484784"/>
            <a:ext cx="6480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안전성 정보 작성</a:t>
            </a:r>
            <a:endParaRPr lang="ko-KR" altLang="en-US" sz="3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Ⅲ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안전성 정보 작성</a:t>
            </a:r>
            <a:endParaRPr lang="ko-KR" altLang="en-US" sz="32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1332000"/>
            <a:ext cx="6696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224808" y="6453336"/>
            <a:ext cx="351181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홈페이지 주소 </a:t>
            </a:r>
            <a:r>
              <a:rPr kumimoji="0" lang="en-US" altLang="ko-KR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/ </a:t>
            </a:r>
            <a:r>
              <a:rPr kumimoji="0" lang="ko-KR" altLang="en-US"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기업명 삽입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88032" y="2030983"/>
            <a:ext cx="7073280" cy="2406129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wavy" strike="noStrike" kern="1200" cap="none" spc="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자주묻는</a:t>
            </a:r>
            <a:r>
              <a:rPr kumimoji="0" lang="ko-KR" altLang="en-US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 질문</a:t>
            </a:r>
            <a:endParaRPr kumimoji="0" lang="en-US" altLang="ko-KR" sz="5500" b="1" i="0" u="wavy" strike="noStrike" kern="120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/>
            </a:r>
            <a:b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</a:b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         …FAQ…</a:t>
            </a:r>
            <a:endParaRPr kumimoji="0" lang="ko-KR" altLang="en-US" sz="5500" b="1" i="0" u="wavy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8671" y="313994"/>
            <a:ext cx="767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Ⅳ.</a:t>
            </a:r>
            <a:r>
              <a:rPr lang="ko-KR" altLang="en-US" sz="2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자주묻는</a:t>
            </a:r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질문 </a:t>
            </a:r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FAQ   1</a:t>
            </a:r>
            <a:endParaRPr lang="ko-KR" altLang="en-US" sz="2000" b="1" dirty="0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6496" y="322608"/>
            <a:ext cx="115212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0512" y="3226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2014</a:t>
            </a:r>
            <a:endParaRPr lang="ko-KR" altLang="en-US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2520" y="1305342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재평가 대상 제품의 유해사례나 안전성 정보가 없습니다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. 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어떻게 해야 하나요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lvl="0" algn="just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자사공문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을 통해 해당 자료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유해사례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안전성 정보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)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가 없음을 보고한 후 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Ⓕ양식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을 붙임자료로 함께 제출하시면 됩니다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</a:t>
            </a:r>
          </a:p>
          <a:p>
            <a:pPr lvl="1" algn="just"/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다만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우리처에서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보유한 안전성 정보자료 검토 결과 당사의 해당자료 보유 사실이 확인되는 경우 행정처분 받을 수 있으니 주의하시기 바랍니다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</a:t>
            </a:r>
            <a:endParaRPr lang="en-US" altLang="ko-KR" sz="3200" b="1" dirty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2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8671" y="313994"/>
            <a:ext cx="767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Ⅳ.</a:t>
            </a:r>
            <a:r>
              <a:rPr lang="ko-KR" altLang="en-US" sz="2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자주묻는</a:t>
            </a:r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질문 </a:t>
            </a:r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FAQ   2</a:t>
            </a:r>
            <a:endParaRPr lang="ko-KR" altLang="en-US" sz="2000" b="1" dirty="0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6496" y="322608"/>
            <a:ext cx="115212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0512" y="3226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2014</a:t>
            </a:r>
            <a:endParaRPr lang="ko-KR" altLang="en-US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2520" y="130534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재평가 제출자료에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‘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첨부문서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’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라고 있는데 시험검사성적서 등 품질 입증자료를 의미하나요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lvl="1" algn="just"/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아닙니다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</a:t>
            </a:r>
          </a:p>
          <a:p>
            <a:pPr lvl="1" algn="just"/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첨부문서는 의료기기 제조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·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수입 시 완제품 사용 등과 관련한 사용자 주의사항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보수점검 등과 관련한 내용을 제조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·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수입업자가 디스켓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시디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(CD)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등의 전산매체 또는 안내서 형태로 제공하는 자료를 말합니다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</a:t>
            </a:r>
            <a:endParaRPr lang="en-US" altLang="ko-KR" sz="3200" b="1" dirty="0" smtClean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en-US" altLang="ko-KR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※</a:t>
            </a:r>
            <a:r>
              <a:rPr lang="ko-KR" altLang="en-US" sz="3200" b="1" dirty="0" err="1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의료기기법</a:t>
            </a:r>
            <a:r>
              <a:rPr lang="ko-KR" altLang="en-US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 제</a:t>
            </a:r>
            <a:r>
              <a:rPr lang="en-US" altLang="ko-KR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22</a:t>
            </a:r>
            <a:r>
              <a:rPr lang="ko-KR" altLang="en-US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조</a:t>
            </a:r>
            <a:r>
              <a:rPr lang="en-US" altLang="ko-KR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en-US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첨부문서의 기재사항</a:t>
            </a:r>
            <a:r>
              <a:rPr lang="en-US" altLang="ko-KR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)</a:t>
            </a:r>
            <a:endParaRPr lang="en-US" altLang="ko-KR" sz="3200" b="1" dirty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2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8671" y="313994"/>
            <a:ext cx="767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Ⅳ.</a:t>
            </a:r>
            <a:r>
              <a:rPr lang="ko-KR" altLang="en-US" sz="2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자주묻는</a:t>
            </a:r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질문 </a:t>
            </a:r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FAQ   3</a:t>
            </a:r>
            <a:endParaRPr lang="ko-KR" altLang="en-US" sz="2000" b="1" dirty="0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6496" y="322608"/>
            <a:ext cx="115212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0512" y="3226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2014</a:t>
            </a:r>
            <a:endParaRPr lang="ko-KR" altLang="en-US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2520" y="130534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&lt;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제출자료 면제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&gt;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에서 말하는</a:t>
            </a:r>
            <a:r>
              <a:rPr lang="en-US" altLang="ko-KR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‘</a:t>
            </a:r>
            <a:r>
              <a:rPr lang="ko-KR" altLang="en-US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실적 없음에 대한 근거자료</a:t>
            </a:r>
            <a:r>
              <a:rPr lang="en-US" altLang="ko-KR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’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가 무엇인가요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lvl="0" algn="just"/>
            <a:endParaRPr lang="en-US" altLang="ko-KR" sz="3200" b="1" dirty="0" smtClean="0"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생산실적 보고 자료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사내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연간 판매현황 등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3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년간 재평가 대상 의료기기의 생산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·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수입이 없거나 생산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·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수입이 있더라도 판매 사실이 없음을 확인할 수 있는 모든 내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·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외부 자료를 말합니다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</a:t>
            </a:r>
            <a:endParaRPr lang="en-US" altLang="ko-KR" sz="3200" b="1" dirty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2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8671" y="313994"/>
            <a:ext cx="767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Ⅳ.</a:t>
            </a:r>
            <a:r>
              <a:rPr lang="ko-KR" altLang="en-US" sz="2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자주묻는</a:t>
            </a:r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질문 </a:t>
            </a:r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FAQ   4</a:t>
            </a:r>
            <a:endParaRPr lang="ko-KR" altLang="en-US" sz="2000" b="1" dirty="0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6496" y="322608"/>
            <a:ext cx="115212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0512" y="3226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2014</a:t>
            </a:r>
            <a:endParaRPr lang="ko-KR" altLang="en-US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2520" y="1305342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재평가 대상 제품을 업체간 양도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·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양수한 경우 누가 재평가를 이행해야 하나요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lvl="1" algn="just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의료기기 품목에 대한 양도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·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양수가 이루어진 경우 양수자가 양도받은 품목에 대한 권리 및 의무를 함께 가지므로 재평가 역시 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양수자가 이행해야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합니다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</a:t>
            </a:r>
            <a:endParaRPr lang="en-US" altLang="ko-KR" sz="3200" b="1" dirty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2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8671" y="313994"/>
            <a:ext cx="767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Ⅳ.</a:t>
            </a:r>
            <a:r>
              <a:rPr lang="ko-KR" altLang="en-US" sz="20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자주묻는</a:t>
            </a:r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질문 </a:t>
            </a:r>
            <a:r>
              <a:rPr lang="en-US" altLang="ko-KR" sz="2000" b="1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FAQ   5</a:t>
            </a:r>
            <a:endParaRPr lang="ko-KR" altLang="en-US" sz="2000" b="1" dirty="0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6496" y="322608"/>
            <a:ext cx="115212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0512" y="3226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2014</a:t>
            </a:r>
            <a:endParaRPr lang="ko-KR" altLang="en-US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2520" y="130534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재평가 접수기간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(2014.9.13 ~ 12.31)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에 신청서만 제출하고 나머지 첨부자료는 이후에 제출해도 괜찮은가요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lvl="0" algn="just"/>
            <a:endParaRPr lang="en-US" altLang="ko-KR" sz="3200" b="1" dirty="0" smtClean="0"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재평가 접수기간까지 신청서를 비롯한 완료된 구비서류를 모두 제출해야 접수된 것으로 인정되며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구비서류가 완비되지 않은 경우「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재평가를 받지 않은 경우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」</a:t>
            </a:r>
            <a:r>
              <a:rPr lang="ko-KR" alt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로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간주되어 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행정처분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됨을 유의하시기 바랍니다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</a:t>
            </a:r>
            <a:endParaRPr lang="en-US" altLang="ko-KR" sz="3200" b="1" dirty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2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/>
              <a:t>Ⅰ. </a:t>
            </a:r>
            <a:r>
              <a:rPr lang="ko-KR" altLang="en-US" sz="3200" b="1" dirty="0" smtClean="0"/>
              <a:t>의료기기 재평가 개요</a:t>
            </a:r>
            <a:endParaRPr lang="ko-KR" altLang="en-US" sz="3200" b="1" dirty="0"/>
          </a:p>
        </p:txBody>
      </p:sp>
      <p:graphicFrame>
        <p:nvGraphicFramePr>
          <p:cNvPr id="3" name="다이어그램 2"/>
          <p:cNvGraphicFramePr>
            <a:graphicFrameLocks/>
          </p:cNvGraphicFramePr>
          <p:nvPr/>
        </p:nvGraphicFramePr>
        <p:xfrm>
          <a:off x="56456" y="2060848"/>
          <a:ext cx="54726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다이어그램 3"/>
          <p:cNvGraphicFramePr/>
          <p:nvPr/>
        </p:nvGraphicFramePr>
        <p:xfrm>
          <a:off x="5169024" y="548680"/>
          <a:ext cx="46805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덧셈 기호 4"/>
          <p:cNvSpPr/>
          <p:nvPr/>
        </p:nvSpPr>
        <p:spPr>
          <a:xfrm>
            <a:off x="5241032" y="3212976"/>
            <a:ext cx="936104" cy="115212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16496" y="322608"/>
            <a:ext cx="144016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개체 틀 9" descr="IMG_2413.JPG"/>
          <p:cNvPicPr>
            <a:picLocks noChangeAspect="1"/>
          </p:cNvPicPr>
          <p:nvPr/>
        </p:nvPicPr>
        <p:blipFill>
          <a:blip r:embed="rId3" cstate="print"/>
          <a:srcRect l="5692" r="5692"/>
          <a:stretch>
            <a:fillRect/>
          </a:stretch>
        </p:blipFill>
        <p:spPr>
          <a:xfrm>
            <a:off x="1042412" y="1268760"/>
            <a:ext cx="779902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직사각형 5"/>
          <p:cNvSpPr/>
          <p:nvPr/>
        </p:nvSpPr>
        <p:spPr>
          <a:xfrm>
            <a:off x="5051185" y="4669180"/>
            <a:ext cx="3574223" cy="848052"/>
          </a:xfrm>
          <a:prstGeom prst="rect">
            <a:avLst/>
          </a:prstGeom>
        </p:spPr>
        <p:txBody>
          <a:bodyPr wrap="square">
            <a:prstTxWarp prst="textCurveDown">
              <a:avLst>
                <a:gd name="adj" fmla="val 49876"/>
              </a:avLst>
            </a:prstTxWarp>
            <a:spAutoFit/>
          </a:bodyPr>
          <a:lstStyle/>
          <a:p>
            <a:pPr lvl="0" algn="just"/>
            <a:r>
              <a:rPr lang="ko-KR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감사합니다</a:t>
            </a:r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2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/>
              <a:t>Ⅰ. </a:t>
            </a:r>
            <a:r>
              <a:rPr lang="ko-KR" altLang="en-US" sz="3200" b="1" dirty="0" smtClean="0"/>
              <a:t>의료기기 재평가 개요</a:t>
            </a:r>
            <a:endParaRPr lang="ko-KR" altLang="en-US" sz="3200" b="1" dirty="0"/>
          </a:p>
        </p:txBody>
      </p:sp>
      <p:grpSp>
        <p:nvGrpSpPr>
          <p:cNvPr id="3" name="그룹 5"/>
          <p:cNvGrpSpPr/>
          <p:nvPr/>
        </p:nvGrpSpPr>
        <p:grpSpPr>
          <a:xfrm>
            <a:off x="1080846" y="1988840"/>
            <a:ext cx="7848872" cy="2376264"/>
            <a:chOff x="5611961" y="907300"/>
            <a:chExt cx="2527480" cy="1056837"/>
          </a:xfr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4" name="모서리가 둥근 직사각형 4"/>
            <p:cNvSpPr/>
            <p:nvPr/>
          </p:nvSpPr>
          <p:spPr>
            <a:xfrm>
              <a:off x="5671015" y="966354"/>
              <a:ext cx="2409372" cy="96922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83820" tIns="83820" rIns="83820" bIns="8382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2200" dirty="0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5611961" y="907300"/>
              <a:ext cx="2527480" cy="1056837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6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식품의약품안전처장은 </a:t>
              </a:r>
              <a:r>
                <a:rPr kumimoji="0" lang="ko-KR" altLang="en-US" sz="26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제조허가</a:t>
              </a:r>
              <a:r>
                <a:rPr kumimoji="0" lang="en-US" altLang="ko-KR" sz="26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·</a:t>
              </a:r>
              <a:r>
                <a:rPr kumimoji="0" lang="ko-KR" altLang="en-US" sz="26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제조신고를 받은 의료기기 중 </a:t>
              </a:r>
              <a:r>
                <a:rPr kumimoji="0" lang="ko-KR" altLang="en-US" sz="2600" u="wavyHeavy" dirty="0">
                  <a:solidFill>
                    <a:schemeClr val="tx2">
                      <a:lumMod val="60000"/>
                      <a:lumOff val="40000"/>
                    </a:schemeClr>
                  </a:solidFill>
                  <a:uFill>
                    <a:solidFill>
                      <a:srgbClr val="FF0000"/>
                    </a:solidFill>
                  </a:uFill>
                  <a:latin typeface="HY동녘B" pitchFamily="18" charset="-127"/>
                  <a:ea typeface="HY동녘B" pitchFamily="18" charset="-127"/>
                </a:rPr>
                <a:t>안전성</a:t>
              </a:r>
              <a:r>
                <a:rPr kumimoji="0" lang="en-US" altLang="ko-KR" sz="2600" u="wavyHeavy" dirty="0">
                  <a:solidFill>
                    <a:schemeClr val="tx2">
                      <a:lumMod val="60000"/>
                      <a:lumOff val="40000"/>
                    </a:schemeClr>
                  </a:solidFill>
                  <a:uFill>
                    <a:solidFill>
                      <a:srgbClr val="FF0000"/>
                    </a:solidFill>
                  </a:uFill>
                  <a:latin typeface="HY동녘B" pitchFamily="18" charset="-127"/>
                  <a:ea typeface="HY동녘B" pitchFamily="18" charset="-127"/>
                </a:rPr>
                <a:t>·</a:t>
              </a:r>
              <a:r>
                <a:rPr kumimoji="0" lang="ko-KR" altLang="en-US" sz="2600" u="wavyHeavy" dirty="0">
                  <a:solidFill>
                    <a:schemeClr val="tx2">
                      <a:lumMod val="60000"/>
                      <a:lumOff val="40000"/>
                    </a:schemeClr>
                  </a:solidFill>
                  <a:uFill>
                    <a:solidFill>
                      <a:srgbClr val="FF0000"/>
                    </a:solidFill>
                  </a:uFill>
                  <a:latin typeface="HY동녘B" pitchFamily="18" charset="-127"/>
                  <a:ea typeface="HY동녘B" pitchFamily="18" charset="-127"/>
                </a:rPr>
                <a:t>유효성</a:t>
              </a:r>
              <a:r>
                <a:rPr kumimoji="0" lang="ko-KR" altLang="en-US" sz="2600" u="wavyHeavy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HY동녘B" pitchFamily="18" charset="-127"/>
                  <a:ea typeface="HY동녘B" pitchFamily="18" charset="-127"/>
                </a:rPr>
                <a:t>에 대하여 재검토가 필요하다고 인정되는 의료기기</a:t>
              </a:r>
              <a:r>
                <a:rPr kumimoji="0" lang="ko-KR" altLang="en-US" sz="26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에 대하여 재평가를 할 수 있고</a:t>
              </a:r>
              <a:r>
                <a:rPr kumimoji="0" lang="en-US" altLang="ko-KR" sz="26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, </a:t>
              </a:r>
              <a:r>
                <a:rPr kumimoji="0" lang="ko-KR" altLang="en-US" sz="26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재평가 결과에 따라 필요한 조치를 명할 수 있다</a:t>
              </a:r>
              <a:r>
                <a:rPr kumimoji="0" lang="en-US" altLang="ko-KR" sz="26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.(</a:t>
              </a:r>
              <a:r>
                <a:rPr kumimoji="0" lang="ko-KR" altLang="en-US" sz="2600" dirty="0" err="1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의료기기법</a:t>
              </a:r>
              <a:r>
                <a:rPr kumimoji="0" lang="ko-KR" altLang="en-US" sz="26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 제</a:t>
              </a:r>
              <a:r>
                <a:rPr kumimoji="0" lang="en-US" altLang="ko-KR" sz="26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9</a:t>
              </a:r>
              <a:r>
                <a:rPr kumimoji="0" lang="ko-KR" altLang="en-US" sz="26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조 제</a:t>
              </a:r>
              <a:r>
                <a:rPr kumimoji="0" lang="en-US" altLang="ko-KR" sz="26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1</a:t>
              </a:r>
              <a:r>
                <a:rPr kumimoji="0" lang="ko-KR" altLang="en-US" sz="26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항</a:t>
              </a:r>
              <a:r>
                <a:rPr kumimoji="0" lang="en-US" altLang="ko-KR" sz="26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)</a:t>
              </a:r>
              <a:endParaRPr kumimoji="0" lang="ko-KR" altLang="en-US" sz="2600" dirty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071538" y="4725144"/>
            <a:ext cx="7848872" cy="1584176"/>
            <a:chOff x="5611961" y="772885"/>
            <a:chExt cx="2527480" cy="1344149"/>
          </a:xfr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" name="모서리가 둥근 직사각형 4"/>
            <p:cNvSpPr/>
            <p:nvPr/>
          </p:nvSpPr>
          <p:spPr>
            <a:xfrm>
              <a:off x="5671015" y="966354"/>
              <a:ext cx="2409372" cy="10916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2200" dirty="0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5611961" y="772885"/>
              <a:ext cx="2527480" cy="1344149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시험검사를 </a:t>
              </a:r>
              <a:r>
                <a:rPr kumimoji="0" lang="ko-KR" altLang="en-US" sz="24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통한 재평가는 완료</a:t>
              </a:r>
              <a:r>
                <a:rPr kumimoji="0" lang="en-US" altLang="ko-KR" sz="24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(~</a:t>
              </a:r>
              <a:r>
                <a:rPr lang="en-US" altLang="ko-KR" sz="24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20</a:t>
              </a:r>
              <a:r>
                <a:rPr kumimoji="0" lang="en-US" altLang="ko-KR" sz="24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12</a:t>
              </a:r>
              <a:r>
                <a:rPr kumimoji="0" lang="en-US" altLang="ko-KR" sz="24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)</a:t>
              </a:r>
              <a:r>
                <a:rPr kumimoji="0" lang="ko-KR" altLang="en-US" sz="24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하고 </a:t>
              </a:r>
              <a:r>
                <a:rPr lang="en-US" altLang="ko-KR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20</a:t>
              </a:r>
              <a:r>
                <a:rPr kumimoji="0" lang="en-US" altLang="ko-KR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13</a:t>
              </a:r>
              <a:r>
                <a:rPr kumimoji="0" lang="ko-KR" alt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년</a:t>
              </a:r>
              <a:r>
                <a:rPr kumimoji="0" lang="ko-KR" altLang="en-US" sz="24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부터 시판 </a:t>
              </a:r>
              <a:r>
                <a:rPr kumimoji="0" lang="ko-KR" altLang="en-US" sz="24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후 발생하는 부작용 등 </a:t>
              </a:r>
              <a:r>
                <a:rPr kumimoji="0" lang="ko-KR" altLang="en-US" sz="2400" dirty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안전성 정보를 수집</a:t>
              </a:r>
              <a:r>
                <a:rPr kumimoji="0" lang="en-US" altLang="ko-KR" sz="2400" dirty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·</a:t>
              </a:r>
              <a:r>
                <a:rPr kumimoji="0" lang="ko-KR" altLang="en-US" sz="2400" dirty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평가</a:t>
              </a:r>
              <a:r>
                <a:rPr kumimoji="0" lang="ko-KR" altLang="en-US" sz="2400" dirty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하여 허가에 </a:t>
              </a:r>
              <a:r>
                <a:rPr kumimoji="0" lang="ko-KR" altLang="en-US" sz="2400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반영하는 의료기기 재평가 시행</a:t>
              </a:r>
              <a:endParaRPr kumimoji="0" lang="ko-KR" altLang="en-US" sz="2400" dirty="0">
                <a:blipFill>
                  <a:blip r:embed="rId3"/>
                  <a:tile tx="0" ty="0" sx="100000" sy="100000" flip="none" algn="tl"/>
                </a:blip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/>
              <a:t>Ⅰ. </a:t>
            </a:r>
            <a:r>
              <a:rPr lang="ko-KR" altLang="en-US" sz="3200" b="1" dirty="0" smtClean="0"/>
              <a:t>의료기기 재평가 개요</a:t>
            </a:r>
            <a:endParaRPr lang="ko-KR" altLang="en-US" sz="3200" b="1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80846" y="1500174"/>
            <a:ext cx="7848872" cy="142477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500" dirty="0">
                <a:solidFill>
                  <a:schemeClr val="accent3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en-US" altLang="ko-KR" sz="25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2014</a:t>
            </a:r>
            <a:r>
              <a:rPr kumimoji="0" lang="ko-KR" altLang="en-US" sz="25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년도 </a:t>
            </a:r>
            <a:r>
              <a:rPr kumimoji="0" lang="ko-KR" altLang="en-US" sz="25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의료기기 재평가 실시 공고</a:t>
            </a:r>
            <a:r>
              <a:rPr kumimoji="0"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kumimoji="0"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‘</a:t>
            </a:r>
            <a:r>
              <a:rPr kumimoji="0"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13.09.13)</a:t>
            </a:r>
            <a:endParaRPr kumimoji="0" lang="en-US" altLang="ko-KR" sz="2000" dirty="0">
              <a:solidFill>
                <a:schemeClr val="tx2">
                  <a:lumMod val="60000"/>
                  <a:lumOff val="40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chemeClr val="accent3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en-US" altLang="ko-KR" sz="2000" dirty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en-US" altLang="ko-KR" sz="20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※ </a:t>
            </a:r>
            <a:r>
              <a:rPr kumimoji="0" lang="en-US" altLang="ko-KR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829</a:t>
            </a:r>
            <a:r>
              <a:rPr kumimoji="0" lang="ko-KR" altLang="en-US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개 업체</a:t>
            </a:r>
            <a:r>
              <a:rPr kumimoji="0" lang="en-US" altLang="ko-KR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, 275</a:t>
            </a:r>
            <a:r>
              <a:rPr kumimoji="0" lang="ko-KR" altLang="en-US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개 </a:t>
            </a:r>
            <a:r>
              <a:rPr kumimoji="0" lang="ko-KR" altLang="en-US" sz="20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허가 </a:t>
            </a:r>
            <a:r>
              <a:rPr kumimoji="0" lang="ko-KR" altLang="en-US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품목</a:t>
            </a:r>
            <a:r>
              <a:rPr kumimoji="0" lang="en-US" altLang="ko-KR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, 3,562</a:t>
            </a:r>
            <a:r>
              <a:rPr kumimoji="0" lang="ko-KR" altLang="en-US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개 제품</a:t>
            </a:r>
            <a:endParaRPr kumimoji="0" lang="en-US" altLang="ko-KR" sz="2000" dirty="0" smtClean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    </a:t>
            </a:r>
            <a:r>
              <a:rPr lang="ko-KR" altLang="en-US" sz="20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▶▶ </a:t>
            </a:r>
            <a:r>
              <a:rPr lang="en-US" altLang="ko-KR" sz="20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812</a:t>
            </a:r>
            <a:r>
              <a:rPr lang="ko-KR" altLang="en-US" sz="20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개 업체</a:t>
            </a:r>
            <a:r>
              <a:rPr lang="en-US" altLang="ko-KR" sz="20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, 218</a:t>
            </a:r>
            <a:r>
              <a:rPr lang="ko-KR" altLang="en-US" sz="20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개 품목</a:t>
            </a:r>
            <a:r>
              <a:rPr lang="en-US" altLang="ko-KR" sz="20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, 3,433</a:t>
            </a:r>
            <a:r>
              <a:rPr lang="ko-KR" altLang="en-US" sz="20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개 제품</a:t>
            </a:r>
            <a:endParaRPr kumimoji="0" lang="ko-KR" altLang="en-US" sz="2000" dirty="0">
              <a:solidFill>
                <a:srgbClr val="00B05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grpSp>
        <p:nvGrpSpPr>
          <p:cNvPr id="4" name="그룹 5"/>
          <p:cNvGrpSpPr/>
          <p:nvPr/>
        </p:nvGrpSpPr>
        <p:grpSpPr>
          <a:xfrm>
            <a:off x="1080846" y="3151228"/>
            <a:ext cx="7848872" cy="3446124"/>
            <a:chOff x="5611961" y="907300"/>
            <a:chExt cx="2527480" cy="1209734"/>
          </a:xfr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" name="모서리가 둥근 직사각형 4"/>
            <p:cNvSpPr/>
            <p:nvPr/>
          </p:nvSpPr>
          <p:spPr>
            <a:xfrm>
              <a:off x="5671015" y="966354"/>
              <a:ext cx="2409372" cy="109162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83820" tIns="83820" rIns="83820" bIns="8382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2200" dirty="0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5611961" y="907300"/>
              <a:ext cx="2527480" cy="1209734"/>
            </a:xfrm>
            <a:prstGeom prst="round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ko-KR" altLang="en-US" sz="2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휴먼둥근헤드라인" pitchFamily="18" charset="-127"/>
                  <a:ea typeface="휴먼둥근헤드라인" pitchFamily="18" charset="-127"/>
                </a:rPr>
                <a:t>주기</a:t>
              </a:r>
              <a:r>
                <a:rPr lang="ko-KR" altLang="en-US" sz="2600" dirty="0" smtClean="0">
                  <a:solidFill>
                    <a:srgbClr val="00B050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: 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연간 대상 </a:t>
              </a:r>
              <a:r>
                <a:rPr lang="ko-KR" altLang="en-US" sz="2600" dirty="0" err="1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품목수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, 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재심사 기간</a:t>
              </a:r>
              <a:r>
                <a:rPr lang="en-US" altLang="ko-KR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(4~7</a:t>
              </a:r>
              <a:r>
                <a:rPr lang="ko-KR" altLang="en-US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년</a:t>
              </a:r>
              <a:r>
                <a:rPr lang="en-US" altLang="ko-KR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)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 	    </a:t>
              </a:r>
              <a:r>
                <a:rPr lang="ko-KR" altLang="en-US" sz="28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및 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연간 민원처리 건수 등을 고려</a:t>
              </a:r>
              <a:endParaRPr lang="en-US" altLang="ko-KR" sz="26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600" dirty="0" smtClean="0">
                <a:solidFill>
                  <a:schemeClr val="accent3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ko-KR" altLang="en-US" sz="2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휴먼둥근헤드라인" pitchFamily="18" charset="-127"/>
                  <a:ea typeface="휴먼둥근헤드라인" pitchFamily="18" charset="-127"/>
                </a:rPr>
                <a:t>품목</a:t>
              </a:r>
              <a:r>
                <a:rPr lang="ko-KR" altLang="en-US" sz="2600" dirty="0" smtClean="0">
                  <a:solidFill>
                    <a:srgbClr val="00B050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: 2·3·4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등급 의료기기</a:t>
              </a:r>
              <a:endParaRPr lang="en-US" altLang="ko-KR" sz="26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600" dirty="0" smtClean="0">
                <a:solidFill>
                  <a:schemeClr val="accent3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ko-KR" altLang="en-US" sz="2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휴먼둥근헤드라인" pitchFamily="18" charset="-127"/>
                  <a:ea typeface="휴먼둥근헤드라인" pitchFamily="18" charset="-127"/>
                </a:rPr>
                <a:t>연도별 선정 기준 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: 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고 위험도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(3·4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등급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),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   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다소비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·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생활 밀착형 품목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(2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등급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)</a:t>
              </a:r>
              <a:endParaRPr lang="ko-KR" altLang="en-US" sz="26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 smtClean="0">
                <a:ea typeface="-윤고딕350"/>
              </a:rPr>
              <a:t>Ⅰ. </a:t>
            </a:r>
            <a:r>
              <a:rPr lang="ko-KR" altLang="en-US" sz="3200" b="1" dirty="0" smtClean="0">
                <a:ea typeface="-윤고딕350"/>
              </a:rPr>
              <a:t>의료기기 재평가 개요</a:t>
            </a:r>
            <a:endParaRPr lang="ko-KR" altLang="en-US" sz="3200" b="1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992559" y="1962942"/>
          <a:ext cx="7920881" cy="348074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{073A0DAA-6AF3-43AB-8588-CEC1D06C72B9}</a:tableStyleId>
              </a:tblPr>
              <a:tblGrid>
                <a:gridCol w="936105"/>
                <a:gridCol w="864095"/>
                <a:gridCol w="864096"/>
                <a:gridCol w="856095"/>
                <a:gridCol w="880098"/>
                <a:gridCol w="880098"/>
                <a:gridCol w="880098"/>
                <a:gridCol w="880098"/>
                <a:gridCol w="880098"/>
              </a:tblGrid>
              <a:tr h="4597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연도</a:t>
                      </a:r>
                      <a:endParaRPr lang="ko-KR" altLang="en-US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계</a:t>
                      </a:r>
                      <a:endParaRPr lang="ko-KR" altLang="en-US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2013</a:t>
                      </a:r>
                      <a:endParaRPr lang="ko-KR" altLang="en-US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2014</a:t>
                      </a:r>
                      <a:endParaRPr lang="ko-KR" altLang="en-US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2015</a:t>
                      </a:r>
                      <a:endParaRPr lang="ko-KR" altLang="en-US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2016</a:t>
                      </a:r>
                      <a:endParaRPr lang="ko-KR" altLang="en-US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2017</a:t>
                      </a:r>
                      <a:endParaRPr lang="ko-KR" altLang="en-US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2018</a:t>
                      </a:r>
                      <a:endParaRPr lang="ko-KR" altLang="en-US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2019</a:t>
                      </a:r>
                      <a:endParaRPr lang="ko-KR" altLang="en-US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</a:tr>
              <a:tr h="7936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품목수</a:t>
                      </a:r>
                      <a:endParaRPr lang="ko-KR" altLang="en-US" b="1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1,618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197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218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230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227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227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227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292</a:t>
                      </a:r>
                      <a:endParaRPr lang="ko-KR" altLang="en-US" sz="2000" b="1" dirty="0"/>
                    </a:p>
                  </a:txBody>
                  <a:tcPr anchor="ctr"/>
                </a:tc>
              </a:tr>
              <a:tr h="793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2·3·4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/>
                        <a:t>등급</a:t>
                      </a:r>
                      <a:endParaRPr lang="ko-KR" altLang="en-US" b="1" dirty="0" smtClean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1,488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197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218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230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227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227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227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162</a:t>
                      </a:r>
                      <a:endParaRPr lang="ko-KR" altLang="en-US" sz="2000" b="1" dirty="0"/>
                    </a:p>
                  </a:txBody>
                  <a:tcPr anchor="ctr"/>
                </a:tc>
              </a:tr>
              <a:tr h="793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등급</a:t>
                      </a:r>
                      <a:endParaRPr lang="ko-KR" altLang="en-US" b="1" dirty="0" smtClean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66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66</a:t>
                      </a:r>
                      <a:endParaRPr lang="ko-KR" altLang="en-US" sz="2000" b="1" dirty="0"/>
                    </a:p>
                  </a:txBody>
                  <a:tcPr anchor="ctr"/>
                </a:tc>
              </a:tr>
              <a:tr h="4597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체외</a:t>
                      </a:r>
                      <a:endParaRPr lang="en-US" altLang="ko-KR" b="1" dirty="0" smtClean="0"/>
                    </a:p>
                    <a:p>
                      <a:pPr algn="ctr" latinLnBrk="1"/>
                      <a:r>
                        <a:rPr lang="ko-KR" altLang="en-US" b="1" dirty="0" smtClean="0"/>
                        <a:t>진단</a:t>
                      </a:r>
                      <a:endParaRPr lang="ko-KR" altLang="en-US" b="1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64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64</a:t>
                      </a:r>
                      <a:endParaRPr lang="ko-KR" alt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44888" y="62373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rgbClr val="FF0000"/>
                </a:solidFill>
              </a:rPr>
              <a:t>※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연도별 재평가 대상 </a:t>
            </a:r>
            <a:r>
              <a:rPr lang="ko-KR" altLang="en-US" b="1" dirty="0" err="1" smtClean="0"/>
              <a:t>품목수</a:t>
            </a:r>
            <a:r>
              <a:rPr lang="ko-KR" altLang="en-US" b="1" dirty="0" smtClean="0"/>
              <a:t> 변경 가능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92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1158</Words>
  <Application>Microsoft Office PowerPoint</Application>
  <PresentationFormat>A4 용지(210x297mm)</PresentationFormat>
  <Paragraphs>235</Paragraphs>
  <Slides>60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1" baseType="lpstr">
      <vt:lpstr>Office 테마</vt:lpstr>
      <vt:lpstr>2014 의료기기 재평가 민원 설명회</vt:lpstr>
      <vt:lpstr>슬라이드 2</vt:lpstr>
      <vt:lpstr>슬라이드 3</vt:lpstr>
      <vt:lpstr>Ⅰ. 의료기기 재평가 개요</vt:lpstr>
      <vt:lpstr>Ⅰ. 의료기기 재평가 개요</vt:lpstr>
      <vt:lpstr>Ⅰ. 의료기기 재평가 개요</vt:lpstr>
      <vt:lpstr>Ⅰ. 의료기기 재평가 개요</vt:lpstr>
      <vt:lpstr>Ⅰ. 의료기기 재평가 개요</vt:lpstr>
      <vt:lpstr>Ⅰ. 의료기기 재평가 개요</vt:lpstr>
      <vt:lpstr>Ⅰ. 의료기기 재평가 개요</vt:lpstr>
      <vt:lpstr>Ⅰ. 의료기기 재평가 개요</vt:lpstr>
      <vt:lpstr>Ⅰ. 의료기기 재평가 개요</vt:lpstr>
      <vt:lpstr>슬라이드 13</vt:lpstr>
      <vt:lpstr>Ⅱ. 유해사례 작성</vt:lpstr>
      <vt:lpstr>Ⅱ. 유해사례 작성</vt:lpstr>
      <vt:lpstr>Ⅱ. 유해사례 작성</vt:lpstr>
      <vt:lpstr>Ⅱ. 유해사례 작성</vt:lpstr>
      <vt:lpstr>Ⅱ. 유해사례 작성</vt:lpstr>
      <vt:lpstr>Ⅱ. 유해사례 작성</vt:lpstr>
      <vt:lpstr>Ⅱ. 유해사례 작성</vt:lpstr>
      <vt:lpstr>슬라이드 21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Ⅲ. 안전성 정보 작성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PPOGGO</dc:creator>
  <cp:lastModifiedBy>USER</cp:lastModifiedBy>
  <cp:revision>75</cp:revision>
  <dcterms:created xsi:type="dcterms:W3CDTF">2013-06-26T06:20:04Z</dcterms:created>
  <dcterms:modified xsi:type="dcterms:W3CDTF">2014-05-27T00:33:23Z</dcterms:modified>
</cp:coreProperties>
</file>